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48" r:id="rId4"/>
  </p:sldMasterIdLst>
  <p:notesMasterIdLst>
    <p:notesMasterId r:id="rId17"/>
  </p:notesMasterIdLst>
  <p:sldIdLst>
    <p:sldId id="267" r:id="rId5"/>
    <p:sldId id="294" r:id="rId6"/>
    <p:sldId id="295" r:id="rId7"/>
    <p:sldId id="284" r:id="rId8"/>
    <p:sldId id="282" r:id="rId9"/>
    <p:sldId id="285" r:id="rId10"/>
    <p:sldId id="286" r:id="rId11"/>
    <p:sldId id="290" r:id="rId12"/>
    <p:sldId id="287" r:id="rId13"/>
    <p:sldId id="296" r:id="rId14"/>
    <p:sldId id="277" r:id="rId15"/>
    <p:sldId id="292" r:id="rId16"/>
  </p:sldIdLst>
  <p:sldSz cx="9144000" cy="6858000" type="screen4x3"/>
  <p:notesSz cx="6858000" cy="9144000"/>
  <p:embeddedFontLst>
    <p:embeddedFont>
      <p:font typeface="Acumin Pro" panose="020B0504020202020204" pitchFamily="34" charset="77"/>
      <p:regular r:id="rId18"/>
      <p:bold r:id="rId19"/>
      <p:italic r:id="rId20"/>
      <p:boldItalic r:id="rId21"/>
    </p:embeddedFont>
    <p:embeddedFont>
      <p:font typeface="Acumin Pro Condensed Semibold" panose="020B0506020202020204" pitchFamily="34" charset="77"/>
      <p:regular r:id="rId22"/>
      <p:bold r:id="rId23"/>
      <p:italic r:id="rId24"/>
      <p:boldItalic r:id="rId25"/>
    </p:embeddedFont>
    <p:embeddedFont>
      <p:font typeface="Acumin Pro Medium" panose="020B0504020202020204" pitchFamily="34" charset="77"/>
      <p:regular r:id="rId26"/>
      <p:italic r:id="rId27"/>
    </p:embeddedFont>
    <p:embeddedFont>
      <p:font typeface="Acumin Pro Semibold" panose="020B0504020202020204" pitchFamily="34" charset="77"/>
      <p:regular r:id="rId28"/>
      <p:bold r:id="rId29"/>
      <p:italic r:id="rId30"/>
      <p:boldItalic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Franklin Gothic Book" panose="020B0503020102020204" pitchFamily="34" charset="0"/>
      <p:regular r:id="rId36"/>
      <p:italic r:id="rId37"/>
    </p:embeddedFont>
    <p:embeddedFont>
      <p:font typeface="Franklin Gothic Medium" panose="020B0603020102020204" pitchFamily="34" charset="0"/>
      <p:regular r:id="rId38"/>
      <p:italic r:id="rId39"/>
    </p:embeddedFont>
    <p:embeddedFont>
      <p:font typeface="Franklin Gothic Medium Cond" panose="020B0606030402020204" pitchFamily="34" charset="0"/>
      <p:regular r:id="rId4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80" userDrawn="1">
          <p15:clr>
            <a:srgbClr val="A4A3A4"/>
          </p15:clr>
        </p15:guide>
        <p15:guide id="2" pos="234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26CE219-6CB4-4D82-2315-C217F06FFCCD}" name="Hiller, Kelly R" initials="HKR" userId="S::khiller@purdue.edu::b25b1487-7f5e-4b7f-a0b2-f8bcb0b1ea5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B991"/>
    <a:srgbClr val="DDB945"/>
    <a:srgbClr val="EBD9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67"/>
    <p:restoredTop sz="94692"/>
  </p:normalViewPr>
  <p:slideViewPr>
    <p:cSldViewPr snapToGrid="0">
      <p:cViewPr>
        <p:scale>
          <a:sx n="145" d="100"/>
          <a:sy n="145" d="100"/>
        </p:scale>
        <p:origin x="144" y="568"/>
      </p:cViewPr>
      <p:guideLst>
        <p:guide orient="horz" pos="1080"/>
        <p:guide pos="23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font" Target="fonts/font22.fntdata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42" Type="http://schemas.openxmlformats.org/officeDocument/2006/relationships/viewProps" Target="view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font" Target="fonts/font12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font" Target="fonts/font20.fntdata"/><Relationship Id="rId40" Type="http://schemas.openxmlformats.org/officeDocument/2006/relationships/font" Target="fonts/font23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font" Target="fonts/font19.fntdata"/><Relationship Id="rId10" Type="http://schemas.openxmlformats.org/officeDocument/2006/relationships/slide" Target="slides/slide6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4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Relationship Id="rId43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font" Target="fonts/font21.fntdata"/><Relationship Id="rId46" Type="http://schemas.microsoft.com/office/2018/10/relationships/authors" Target="authors.xml"/><Relationship Id="rId20" Type="http://schemas.openxmlformats.org/officeDocument/2006/relationships/font" Target="fonts/font3.fntdata"/><Relationship Id="rId4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B3-EE47-95DE-C97C989334B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4B3-EE47-95DE-C97C989334B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4B3-EE47-95DE-C97C989334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74045328"/>
        <c:axId val="574310272"/>
      </c:barChart>
      <c:catAx>
        <c:axId val="5740453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4310272"/>
        <c:crosses val="autoZero"/>
        <c:auto val="1"/>
        <c:lblAlgn val="ctr"/>
        <c:lblOffset val="100"/>
        <c:noMultiLvlLbl val="0"/>
      </c:catAx>
      <c:valAx>
        <c:axId val="5743102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740453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926CF7-48D8-2F46-AFC8-8A5D2298DFDD}" type="datetimeFigureOut">
              <a:rPr lang="en-US" smtClean="0"/>
              <a:t>6/26/23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7BF745-0557-B241-863F-056113C703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674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BF745-0557-B241-863F-056113C7032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331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BF745-0557-B241-863F-056113C7032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451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37BF745-0557-B241-863F-056113C7032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5938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82BBC47-D7E9-E849-BE67-7366DB4087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56134" y="5839622"/>
            <a:ext cx="4062047" cy="430099"/>
          </a:xfrm>
          <a:prstGeom prst="rect">
            <a:avLst/>
          </a:prstGeom>
        </p:spPr>
      </p:pic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67600" y="0"/>
            <a:ext cx="1676400" cy="6858000"/>
          </a:xfrm>
          <a:prstGeom prst="rect">
            <a:avLst/>
          </a:prstGeom>
          <a:noFill/>
        </p:spPr>
      </p:pic>
      <p:sp>
        <p:nvSpPr>
          <p:cNvPr id="6" name="Triangle 5">
            <a:extLst>
              <a:ext uri="{FF2B5EF4-FFF2-40B4-BE49-F238E27FC236}">
                <a16:creationId xmlns:a16="http://schemas.microsoft.com/office/drawing/2014/main" id="{47BD40D6-A6F9-8B8C-560F-0C7A97097E8F}"/>
              </a:ext>
            </a:extLst>
          </p:cNvPr>
          <p:cNvSpPr/>
          <p:nvPr userDrawn="1"/>
        </p:nvSpPr>
        <p:spPr>
          <a:xfrm>
            <a:off x="7466030" y="-9439"/>
            <a:ext cx="1685041" cy="6867440"/>
          </a:xfrm>
          <a:custGeom>
            <a:avLst/>
            <a:gdLst>
              <a:gd name="connsiteX0" fmla="*/ 0 w 2243579"/>
              <a:gd name="connsiteY0" fmla="*/ 0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0 w 2243579"/>
              <a:gd name="connsiteY4" fmla="*/ 0 h 6881568"/>
              <a:gd name="connsiteX0" fmla="*/ 1300899 w 2243579"/>
              <a:gd name="connsiteY0" fmla="*/ 565608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300899 w 2243579"/>
              <a:gd name="connsiteY4" fmla="*/ 565608 h 6881568"/>
              <a:gd name="connsiteX0" fmla="*/ 1602557 w 2243579"/>
              <a:gd name="connsiteY0" fmla="*/ 18854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602557 w 2243579"/>
              <a:gd name="connsiteY4" fmla="*/ 18854 h 6881568"/>
              <a:gd name="connsiteX0" fmla="*/ 1319753 w 1960775"/>
              <a:gd name="connsiteY0" fmla="*/ 18854 h 6881568"/>
              <a:gd name="connsiteX1" fmla="*/ 1960775 w 1960775"/>
              <a:gd name="connsiteY1" fmla="*/ 0 h 6881568"/>
              <a:gd name="connsiteX2" fmla="*/ 1960775 w 1960775"/>
              <a:gd name="connsiteY2" fmla="*/ 6881568 h 6881568"/>
              <a:gd name="connsiteX3" fmla="*/ 0 w 1960775"/>
              <a:gd name="connsiteY3" fmla="*/ 6806154 h 6881568"/>
              <a:gd name="connsiteX4" fmla="*/ 1319753 w 1960775"/>
              <a:gd name="connsiteY4" fmla="*/ 18854 h 6881568"/>
              <a:gd name="connsiteX0" fmla="*/ 1593130 w 2234152"/>
              <a:gd name="connsiteY0" fmla="*/ 18854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93130 w 2234152"/>
              <a:gd name="connsiteY4" fmla="*/ 18854 h 6881569"/>
              <a:gd name="connsiteX0" fmla="*/ 1583717 w 2234152"/>
              <a:gd name="connsiteY0" fmla="*/ 9420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83717 w 2234152"/>
              <a:gd name="connsiteY4" fmla="*/ 9420 h 6881569"/>
              <a:gd name="connsiteX0" fmla="*/ 1583717 w 2243566"/>
              <a:gd name="connsiteY0" fmla="*/ 0 h 6872149"/>
              <a:gd name="connsiteX1" fmla="*/ 2243566 w 2243566"/>
              <a:gd name="connsiteY1" fmla="*/ 12 h 6872149"/>
              <a:gd name="connsiteX2" fmla="*/ 2234152 w 2243566"/>
              <a:gd name="connsiteY2" fmla="*/ 6872148 h 6872149"/>
              <a:gd name="connsiteX3" fmla="*/ 0 w 2243566"/>
              <a:gd name="connsiteY3" fmla="*/ 6872149 h 6872149"/>
              <a:gd name="connsiteX4" fmla="*/ 1583717 w 2243566"/>
              <a:gd name="connsiteY4" fmla="*/ 0 h 6872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3566" h="6872149">
                <a:moveTo>
                  <a:pt x="1583717" y="0"/>
                </a:moveTo>
                <a:lnTo>
                  <a:pt x="2243566" y="12"/>
                </a:lnTo>
                <a:lnTo>
                  <a:pt x="2234152" y="6872148"/>
                </a:lnTo>
                <a:lnTo>
                  <a:pt x="0" y="6872149"/>
                </a:lnTo>
                <a:lnTo>
                  <a:pt x="1583717" y="0"/>
                </a:lnTo>
                <a:close/>
              </a:path>
            </a:pathLst>
          </a:custGeom>
          <a:solidFill>
            <a:srgbClr val="CFB9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1870E27-202E-F717-3FB6-D69451DF13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7442" y="2077278"/>
            <a:ext cx="7144105" cy="534037"/>
          </a:xfrm>
        </p:spPr>
        <p:txBody>
          <a:bodyPr>
            <a:noAutofit/>
          </a:bodyPr>
          <a:lstStyle>
            <a:lvl1pPr>
              <a:defRPr sz="440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F3E966E-ACAB-E285-70D0-66AC08DF13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7442" y="2629339"/>
            <a:ext cx="7144105" cy="4492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0" i="0">
                <a:solidFill>
                  <a:schemeClr val="bg2"/>
                </a:solidFill>
                <a:latin typeface="Acumin Pro Semibold" panose="020B0504020202020204" pitchFamily="34" charset="77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76FFA1BC-72F9-9048-3E39-D300A3A6A5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7442" y="3093720"/>
            <a:ext cx="7144105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>
                <a:solidFill>
                  <a:schemeClr val="bg2"/>
                </a:solidFill>
                <a:latin typeface="Acumin Pro" panose="020B0504020202020204" pitchFamily="34" charset="77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fld id="{C7124C19-F609-8C4C-8116-78E353E3E672}" type="datetime1">
              <a:rPr lang="en-US" smtClean="0"/>
              <a:t>3/29/23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4527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opy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4735" y="3652273"/>
            <a:ext cx="4102307" cy="2345757"/>
          </a:xfrm>
        </p:spPr>
        <p:txBody>
          <a:bodyPr numCol="1">
            <a:noAutofit/>
          </a:bodyPr>
          <a:lstStyle>
            <a:lvl1pPr marL="214313" indent="-214313" algn="l" fontAlgn="t">
              <a:buFont typeface="Wingdings" pitchFamily="2" charset="2"/>
              <a:buChar char="§"/>
              <a:defRPr sz="1800" b="0" i="0" baseline="0">
                <a:latin typeface="Acumin Pro" panose="020B0504020202020204" pitchFamily="34" charset="77"/>
              </a:defRPr>
            </a:lvl1pPr>
            <a:lvl2pPr marL="342900" indent="0" algn="l">
              <a:buFontTx/>
              <a:buNone/>
              <a:defRPr sz="1350"/>
            </a:lvl2pPr>
            <a:lvl3pPr marL="685800" indent="0" algn="l">
              <a:buFontTx/>
              <a:buNone/>
              <a:defRPr sz="1350"/>
            </a:lvl3pPr>
            <a:lvl4pPr marL="1028700" indent="0" algn="l">
              <a:buFontTx/>
              <a:buNone/>
              <a:defRPr sz="1350"/>
            </a:lvl4pPr>
            <a:lvl5pPr marL="1371600" indent="0" algn="l">
              <a:buFontTx/>
              <a:buNone/>
              <a:defRPr sz="135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C508144-F984-C37C-90F6-AA8C545F3D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34734" y="1543324"/>
            <a:ext cx="4102309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480D7F-9BE0-34B6-0080-2DFC58123F3E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706959" y="1543324"/>
            <a:ext cx="4094045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710C66FF-C32F-9EF8-4FBC-44E08230B6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698697" y="3652272"/>
            <a:ext cx="4102307" cy="2345757"/>
          </a:xfrm>
        </p:spPr>
        <p:txBody>
          <a:bodyPr numCol="1">
            <a:noAutofit/>
          </a:bodyPr>
          <a:lstStyle>
            <a:lvl1pPr marL="214313" indent="-214313" algn="l" fontAlgn="t">
              <a:buFont typeface="Wingdings" pitchFamily="2" charset="2"/>
              <a:buChar char="§"/>
              <a:defRPr sz="1800" b="0" i="0" baseline="0">
                <a:latin typeface="Acumin Pro" panose="020B0504020202020204" pitchFamily="34" charset="77"/>
              </a:defRPr>
            </a:lvl1pPr>
            <a:lvl2pPr marL="342900" indent="0" algn="l">
              <a:buFontTx/>
              <a:buNone/>
              <a:defRPr sz="1350"/>
            </a:lvl2pPr>
            <a:lvl3pPr marL="685800" indent="0" algn="l">
              <a:buFontTx/>
              <a:buNone/>
              <a:defRPr sz="1350"/>
            </a:lvl3pPr>
            <a:lvl4pPr marL="1028700" indent="0" algn="l">
              <a:buFontTx/>
              <a:buNone/>
              <a:defRPr sz="1350"/>
            </a:lvl4pPr>
            <a:lvl5pPr marL="1371600" indent="0" algn="l">
              <a:buFontTx/>
              <a:buNone/>
              <a:defRPr sz="135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91641B97-9FFC-02AC-9A83-AD9CF1F958B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44F033CF-207E-E24D-8FB8-8E813E4997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68508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opy -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aseline="0">
                <a:solidFill>
                  <a:schemeClr val="accent4">
                    <a:lumMod val="65000"/>
                  </a:schemeClr>
                </a:solidFill>
                <a:latin typeface="Franklin Gothic Medium Cond" panose="020B0606030402020204" pitchFamily="34" charset="0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4736" y="3652273"/>
            <a:ext cx="2650859" cy="2345757"/>
          </a:xfrm>
        </p:spPr>
        <p:txBody>
          <a:bodyPr numCol="1">
            <a:noAutofit/>
          </a:bodyPr>
          <a:lstStyle>
            <a:lvl1pPr marL="214313" indent="-214313" algn="l" fontAlgn="t">
              <a:buFont typeface="Wingdings" pitchFamily="2" charset="2"/>
              <a:buChar char="§"/>
              <a:defRPr sz="1800" b="0" i="0" baseline="0">
                <a:latin typeface="Acumin Pro" panose="020B0504020202020204" pitchFamily="34" charset="77"/>
              </a:defRPr>
            </a:lvl1pPr>
            <a:lvl2pPr marL="342900" indent="0" algn="l">
              <a:buFontTx/>
              <a:buNone/>
              <a:defRPr sz="1350"/>
            </a:lvl2pPr>
            <a:lvl3pPr marL="685800" indent="0" algn="l">
              <a:buFontTx/>
              <a:buNone/>
              <a:defRPr sz="1350"/>
            </a:lvl3pPr>
            <a:lvl4pPr marL="1028700" indent="0" algn="l">
              <a:buFontTx/>
              <a:buNone/>
              <a:defRPr sz="1350"/>
            </a:lvl4pPr>
            <a:lvl5pPr marL="1371600" indent="0" algn="l">
              <a:buFontTx/>
              <a:buNone/>
              <a:defRPr sz="135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C508144-F984-C37C-90F6-AA8C545F3D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34735" y="1543324"/>
            <a:ext cx="2650859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480D7F-9BE0-34B6-0080-2DFC58123F3E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3252731" y="1543325"/>
            <a:ext cx="2645520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710C66FF-C32F-9EF8-4FBC-44E08230B6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44470" y="3652273"/>
            <a:ext cx="2650859" cy="2345757"/>
          </a:xfrm>
        </p:spPr>
        <p:txBody>
          <a:bodyPr numCol="1">
            <a:noAutofit/>
          </a:bodyPr>
          <a:lstStyle>
            <a:lvl1pPr marL="214313" indent="-214313" algn="l" fontAlgn="t">
              <a:buFont typeface="Wingdings" pitchFamily="2" charset="2"/>
              <a:buChar char="§"/>
              <a:defRPr sz="1800" b="0" i="0" baseline="0">
                <a:latin typeface="Acumin Pro" panose="020B0504020202020204" pitchFamily="34" charset="77"/>
              </a:defRPr>
            </a:lvl1pPr>
            <a:lvl2pPr marL="342900" indent="0" algn="l">
              <a:buFontTx/>
              <a:buNone/>
              <a:defRPr sz="1350"/>
            </a:lvl2pPr>
            <a:lvl3pPr marL="685800" indent="0" algn="l">
              <a:buFontTx/>
              <a:buNone/>
              <a:defRPr sz="1350"/>
            </a:lvl3pPr>
            <a:lvl4pPr marL="1028700" indent="0" algn="l">
              <a:buFontTx/>
              <a:buNone/>
              <a:defRPr sz="1350"/>
            </a:lvl4pPr>
            <a:lvl5pPr marL="1371600" indent="0" algn="l">
              <a:buFontTx/>
              <a:buNone/>
              <a:defRPr sz="135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5D5694FC-6767-0363-8F8C-4C8AEA0C5DCC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6154204" y="1532308"/>
            <a:ext cx="2645520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347E27B2-1DE2-3469-81EF-9EBD7DC7AFB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145943" y="3641256"/>
            <a:ext cx="2650859" cy="2345757"/>
          </a:xfrm>
        </p:spPr>
        <p:txBody>
          <a:bodyPr numCol="1">
            <a:noAutofit/>
          </a:bodyPr>
          <a:lstStyle>
            <a:lvl1pPr marL="214313" indent="-214313" algn="l" fontAlgn="t">
              <a:buFont typeface="Wingdings" pitchFamily="2" charset="2"/>
              <a:buChar char="§"/>
              <a:defRPr sz="1800" b="0" i="0" baseline="0">
                <a:latin typeface="Acumin Pro" panose="020B0504020202020204" pitchFamily="34" charset="77"/>
              </a:defRPr>
            </a:lvl1pPr>
            <a:lvl2pPr marL="342900" indent="0" algn="l">
              <a:buFontTx/>
              <a:buNone/>
              <a:defRPr sz="1350"/>
            </a:lvl2pPr>
            <a:lvl3pPr marL="685800" indent="0" algn="l">
              <a:buFontTx/>
              <a:buNone/>
              <a:defRPr sz="1350"/>
            </a:lvl3pPr>
            <a:lvl4pPr marL="1028700" indent="0" algn="l">
              <a:buFontTx/>
              <a:buNone/>
              <a:defRPr sz="1350"/>
            </a:lvl4pPr>
            <a:lvl5pPr marL="1371600" indent="0" algn="l">
              <a:buFontTx/>
              <a:buNone/>
              <a:defRPr sz="135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F039C530-4D1F-8F28-146E-3ECC4BBCE9E0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F8EA1E54-DC1E-C341-90CB-80DB59F915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767190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27402-16CB-60F1-259A-4E1A161944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902" y="457200"/>
            <a:ext cx="3236117" cy="964096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889552-EB9F-6D72-9130-E107C02C22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42902" y="1570384"/>
            <a:ext cx="3236117" cy="4298605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5F6EAB8-D2BB-0BDE-C7AC-895B69CA53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03904" y="457200"/>
            <a:ext cx="4997195" cy="5411788"/>
          </a:xfrm>
        </p:spPr>
        <p:txBody>
          <a:bodyPr>
            <a:normAutofit/>
          </a:bodyPr>
          <a:lstStyle>
            <a:lvl1pPr>
              <a:defRPr sz="1800" b="0" i="0">
                <a:latin typeface="Acumin Pro" panose="020B0504020202020204" pitchFamily="34" charset="77"/>
              </a:defRPr>
            </a:lvl1pPr>
            <a:lvl2pPr>
              <a:defRPr sz="1700" b="0" i="0">
                <a:latin typeface="Acumin Pro" panose="020B0504020202020204" pitchFamily="34" charset="77"/>
              </a:defRPr>
            </a:lvl2pPr>
            <a:lvl3pPr>
              <a:defRPr sz="1600" b="0" i="0">
                <a:latin typeface="Acumin Pro" panose="020B0504020202020204" pitchFamily="34" charset="77"/>
              </a:defRPr>
            </a:lvl3pPr>
            <a:lvl4pPr>
              <a:defRPr sz="1125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CC4977-AD33-556A-2AED-7416F7D439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440DD4C-E67A-6E4F-8765-93DA0273D7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9003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34735" y="1543323"/>
            <a:ext cx="4094045" cy="431772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7832766-AA56-63AE-E2AA-9A2947343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CF92D672-5C11-B647-ADA7-722837BA86C0}"/>
              </a:ext>
            </a:extLst>
          </p:cNvPr>
          <p:cNvSpPr>
            <a:spLocks noGrp="1"/>
          </p:cNvSpPr>
          <p:nvPr>
            <p:ph type="pic" idx="12"/>
          </p:nvPr>
        </p:nvSpPr>
        <p:spPr>
          <a:xfrm>
            <a:off x="4715222" y="1543323"/>
            <a:ext cx="4094045" cy="431772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6AFB8997-E903-BD34-CBB7-A70F3BD090A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3135B86-20D4-13D9-0376-A64DF5C381B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D98466A-61CA-9F40-85DE-60FA49057F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4176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with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51065" y="1543324"/>
            <a:ext cx="4397009" cy="2055591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A59AA2-58AF-A659-F919-8BDA04ADA4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61820" y="1543322"/>
            <a:ext cx="3847445" cy="4307573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492B2E6-F25A-DAD4-50C4-028EE4F9F201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2614933" y="3795305"/>
            <a:ext cx="2133141" cy="2055591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4F1D849-D57F-29CA-A61A-41080772610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351065" y="3795304"/>
            <a:ext cx="2133141" cy="2055592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6AB35901-94D3-C7C4-1CE7-B31E29C657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DA9D6A4-F44C-720B-EF21-A331231A647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7AA4182-8BA5-AE46-A006-40CB1DB53D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24445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s with Ca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A59AA2-58AF-A659-F919-8BDA04ADA4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26571" y="3292036"/>
            <a:ext cx="2656344" cy="365760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4F1D849-D57F-29CA-A61A-41080772610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342900" y="1406232"/>
            <a:ext cx="2640015" cy="175045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60A3B0E8-AC0D-A169-37E3-2D123D6EBF24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3243828" y="1406232"/>
            <a:ext cx="2640015" cy="175045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640970D8-E511-89A8-FC5C-6DB37485ADE3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6161085" y="1406232"/>
            <a:ext cx="2640015" cy="175045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6B04B79A-B4BD-0306-3D46-D570E1F51CA6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3227499" y="3292036"/>
            <a:ext cx="2656344" cy="365760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450B4796-C4B7-C272-5ADD-7D6C896B703E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6161085" y="3292036"/>
            <a:ext cx="2656344" cy="365760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4633AE4D-056F-FC97-1F10-877F247AB319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310242" y="5685387"/>
            <a:ext cx="2656344" cy="365760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19716662-3C77-F831-E45C-F9EA49810F58}"/>
              </a:ext>
            </a:extLst>
          </p:cNvPr>
          <p:cNvSpPr>
            <a:spLocks noGrp="1"/>
          </p:cNvSpPr>
          <p:nvPr>
            <p:ph type="pic" idx="21"/>
          </p:nvPr>
        </p:nvSpPr>
        <p:spPr>
          <a:xfrm>
            <a:off x="326571" y="3799583"/>
            <a:ext cx="2640015" cy="175045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1ED1A14F-5E0D-476E-9C60-BD987EFC4940}"/>
              </a:ext>
            </a:extLst>
          </p:cNvPr>
          <p:cNvSpPr>
            <a:spLocks noGrp="1"/>
          </p:cNvSpPr>
          <p:nvPr>
            <p:ph type="pic" idx="22"/>
          </p:nvPr>
        </p:nvSpPr>
        <p:spPr>
          <a:xfrm>
            <a:off x="3227499" y="3799583"/>
            <a:ext cx="2640015" cy="175045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5" name="Picture Placeholder 2">
            <a:extLst>
              <a:ext uri="{FF2B5EF4-FFF2-40B4-BE49-F238E27FC236}">
                <a16:creationId xmlns:a16="http://schemas.microsoft.com/office/drawing/2014/main" id="{A0003A4C-26CB-DD7F-0B22-024AFB58DC67}"/>
              </a:ext>
            </a:extLst>
          </p:cNvPr>
          <p:cNvSpPr>
            <a:spLocks noGrp="1"/>
          </p:cNvSpPr>
          <p:nvPr>
            <p:ph type="pic" idx="23"/>
          </p:nvPr>
        </p:nvSpPr>
        <p:spPr>
          <a:xfrm>
            <a:off x="6144756" y="3799583"/>
            <a:ext cx="2640015" cy="1750458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08CE8D58-56A2-6AE5-AB18-C53F4134DD88}"/>
              </a:ext>
            </a:extLst>
          </p:cNvPr>
          <p:cNvSpPr>
            <a:spLocks noGrp="1"/>
          </p:cNvSpPr>
          <p:nvPr>
            <p:ph type="body" sz="half" idx="24"/>
          </p:nvPr>
        </p:nvSpPr>
        <p:spPr>
          <a:xfrm>
            <a:off x="3211170" y="5685387"/>
            <a:ext cx="2656344" cy="365760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7A4C2D1F-1A58-AC60-F606-B816E5F23FFF}"/>
              </a:ext>
            </a:extLst>
          </p:cNvPr>
          <p:cNvSpPr>
            <a:spLocks noGrp="1"/>
          </p:cNvSpPr>
          <p:nvPr>
            <p:ph type="body" sz="half" idx="25"/>
          </p:nvPr>
        </p:nvSpPr>
        <p:spPr>
          <a:xfrm>
            <a:off x="6144756" y="5685387"/>
            <a:ext cx="2656344" cy="365760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0D3EBD5-219C-5B88-5FAA-E3535228FBDB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sp>
        <p:nvSpPr>
          <p:cNvPr id="7" name="Text Placeholder 13">
            <a:extLst>
              <a:ext uri="{FF2B5EF4-FFF2-40B4-BE49-F238E27FC236}">
                <a16:creationId xmlns:a16="http://schemas.microsoft.com/office/drawing/2014/main" id="{7EDCCCDC-B335-96CB-3A28-8C862E3B1B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696C4A44-A261-E34A-9AEB-9B140B124BE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33032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Coll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EC508144-F984-C37C-90F6-AA8C545F3D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34736" y="1542763"/>
            <a:ext cx="1958261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480D7F-9BE0-34B6-0080-2DFC58123F3E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2508047" y="1542763"/>
            <a:ext cx="1954317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Picture Placeholder 2">
            <a:extLst>
              <a:ext uri="{FF2B5EF4-FFF2-40B4-BE49-F238E27FC236}">
                <a16:creationId xmlns:a16="http://schemas.microsoft.com/office/drawing/2014/main" id="{5D5694FC-6767-0363-8F8C-4C8AEA0C5DCC}"/>
              </a:ext>
            </a:extLst>
          </p:cNvPr>
          <p:cNvSpPr>
            <a:spLocks noGrp="1"/>
          </p:cNvSpPr>
          <p:nvPr>
            <p:ph type="pic" idx="16"/>
          </p:nvPr>
        </p:nvSpPr>
        <p:spPr>
          <a:xfrm>
            <a:off x="4677415" y="1542763"/>
            <a:ext cx="1954317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6223A017-A902-92C1-8A99-7D45B08D860D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6846782" y="1542763"/>
            <a:ext cx="1954317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FE352EAA-3DC6-450E-518D-B55638975ECE}"/>
              </a:ext>
            </a:extLst>
          </p:cNvPr>
          <p:cNvSpPr>
            <a:spLocks noGrp="1"/>
          </p:cNvSpPr>
          <p:nvPr>
            <p:ph type="pic" idx="18"/>
          </p:nvPr>
        </p:nvSpPr>
        <p:spPr>
          <a:xfrm>
            <a:off x="1382716" y="3651151"/>
            <a:ext cx="1958261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1E5E3807-051E-4D4B-1143-A6B4BDDBB5D8}"/>
              </a:ext>
            </a:extLst>
          </p:cNvPr>
          <p:cNvSpPr>
            <a:spLocks noGrp="1"/>
          </p:cNvSpPr>
          <p:nvPr>
            <p:ph type="pic" idx="19"/>
          </p:nvPr>
        </p:nvSpPr>
        <p:spPr>
          <a:xfrm>
            <a:off x="3556027" y="3651151"/>
            <a:ext cx="1954317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9659EF4B-6B57-DE2A-B33A-D60A659CFE6D}"/>
              </a:ext>
            </a:extLst>
          </p:cNvPr>
          <p:cNvSpPr>
            <a:spLocks noGrp="1"/>
          </p:cNvSpPr>
          <p:nvPr>
            <p:ph type="pic" idx="20"/>
          </p:nvPr>
        </p:nvSpPr>
        <p:spPr>
          <a:xfrm>
            <a:off x="5725394" y="3651151"/>
            <a:ext cx="1954317" cy="1885677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0B1371B0-95CE-4462-18BB-F77CBC19BF86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73963301-8895-A046-90AA-0D6E1D8DDF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931317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2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891490" y="1643074"/>
            <a:ext cx="3909610" cy="2055591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492B2E6-F25A-DAD4-50C4-028EE4F9F201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4891490" y="3884038"/>
            <a:ext cx="3909610" cy="2055591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6AB35901-94D3-C7C4-1CE7-B31E29C657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C2C5294-0EFC-A3EC-D994-11DDCFE70D67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334737" y="1643074"/>
            <a:ext cx="4308874" cy="4307571"/>
          </a:xfrm>
        </p:spPr>
        <p:txBody>
          <a:bodyPr>
            <a:normAutofit/>
          </a:bodyPr>
          <a:lstStyle>
            <a:lvl1pPr>
              <a:defRPr sz="1800" b="0" i="0">
                <a:latin typeface="Acumin Pro" panose="020B0504020202020204" pitchFamily="34" charset="77"/>
              </a:defRPr>
            </a:lvl1pPr>
            <a:lvl2pPr>
              <a:defRPr sz="1700" b="0" i="0">
                <a:latin typeface="Acumin Pro" panose="020B0504020202020204" pitchFamily="34" charset="77"/>
              </a:defRPr>
            </a:lvl2pPr>
            <a:lvl3pPr>
              <a:defRPr sz="1600" b="0" i="0">
                <a:latin typeface="Acumin Pro" panose="020B0504020202020204" pitchFamily="34" charset="77"/>
              </a:defRPr>
            </a:lvl3pPr>
            <a:lvl4pPr>
              <a:defRPr sz="1125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67A134D-7A3A-AD4B-91DF-57347E308706}"/>
              </a:ext>
            </a:extLst>
          </p:cNvPr>
          <p:cNvSpPr/>
          <p:nvPr userDrawn="1"/>
        </p:nvSpPr>
        <p:spPr>
          <a:xfrm>
            <a:off x="4891490" y="3395950"/>
            <a:ext cx="3909610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4581B053-21C8-C0AD-58C7-637A6315D1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91295" y="3395950"/>
            <a:ext cx="3909707" cy="302715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8B2033E-9DB9-9A2B-D4C5-6D8960838D22}"/>
              </a:ext>
            </a:extLst>
          </p:cNvPr>
          <p:cNvSpPr/>
          <p:nvPr userDrawn="1"/>
        </p:nvSpPr>
        <p:spPr>
          <a:xfrm>
            <a:off x="4891392" y="5636914"/>
            <a:ext cx="3909610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F02FFCFA-A84F-7535-4A5F-29A5FC646063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4891295" y="5636914"/>
            <a:ext cx="3909610" cy="302715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Footer Placeholder 19">
            <a:extLst>
              <a:ext uri="{FF2B5EF4-FFF2-40B4-BE49-F238E27FC236}">
                <a16:creationId xmlns:a16="http://schemas.microsoft.com/office/drawing/2014/main" id="{2785C5DB-355E-CD09-6EF5-58F892E8FB6F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pPr algn="r"/>
            <a:r>
              <a:rPr lang="en-US"/>
              <a:t>3/31/23            </a:t>
            </a:r>
            <a:fld id="{2D8F9ACA-D6C0-E54C-B1B8-E9196C9CD104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29180F6F-996B-1B4B-9F2C-F33832286A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52715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3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F2E1BF6-9F66-A119-6E10-5D16400A75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891490" y="1643074"/>
            <a:ext cx="3909610" cy="2055591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B3D45392-3CD8-B80C-F2B3-4B45BA45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0492B2E6-F25A-DAD4-50C4-028EE4F9F201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965414" y="3884038"/>
            <a:ext cx="1835685" cy="2055591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E4F1D849-D57F-29CA-A61A-410807726101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4891490" y="3879120"/>
            <a:ext cx="1896687" cy="2055592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6AB35901-94D3-C7C4-1CE7-B31E29C657C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C2C5294-0EFC-A3EC-D994-11DDCFE70D67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334737" y="1643074"/>
            <a:ext cx="4308874" cy="4307571"/>
          </a:xfrm>
        </p:spPr>
        <p:txBody>
          <a:bodyPr>
            <a:normAutofit/>
          </a:bodyPr>
          <a:lstStyle>
            <a:lvl1pPr>
              <a:defRPr sz="1800" b="0" i="0">
                <a:latin typeface="Acumin Pro" panose="020B0504020202020204" pitchFamily="34" charset="77"/>
              </a:defRPr>
            </a:lvl1pPr>
            <a:lvl2pPr>
              <a:defRPr sz="1700" b="0" i="0">
                <a:latin typeface="Acumin Pro" panose="020B0504020202020204" pitchFamily="34" charset="77"/>
              </a:defRPr>
            </a:lvl2pPr>
            <a:lvl3pPr>
              <a:defRPr sz="1600" b="0" i="0">
                <a:latin typeface="Acumin Pro" panose="020B0504020202020204" pitchFamily="34" charset="77"/>
              </a:defRPr>
            </a:lvl3pPr>
            <a:lvl4pPr>
              <a:defRPr sz="1125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CAC4E08-5A51-BF4F-655E-4E54DD771548}"/>
              </a:ext>
            </a:extLst>
          </p:cNvPr>
          <p:cNvSpPr/>
          <p:nvPr userDrawn="1"/>
        </p:nvSpPr>
        <p:spPr>
          <a:xfrm>
            <a:off x="4891490" y="3395950"/>
            <a:ext cx="3909610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27D80C23-74F3-F853-02BF-83C743039F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928867" y="3395950"/>
            <a:ext cx="3872135" cy="302715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8F22EB8-4EFD-86A4-8EB8-8A4F1A1AA2DF}"/>
              </a:ext>
            </a:extLst>
          </p:cNvPr>
          <p:cNvSpPr/>
          <p:nvPr userDrawn="1"/>
        </p:nvSpPr>
        <p:spPr>
          <a:xfrm>
            <a:off x="4884613" y="5631998"/>
            <a:ext cx="1884248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b="0" i="0">
              <a:latin typeface="Acumin Pro" panose="020B0504020202020204" pitchFamily="34" charset="77"/>
            </a:endParaRP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66A4B2AA-E0AE-18DD-BAA3-AF2A9CA6987A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4921990" y="5631998"/>
            <a:ext cx="1866186" cy="302715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18B5CD1-FF93-2C9C-1BFF-73A3CE39E65D}"/>
              </a:ext>
            </a:extLst>
          </p:cNvPr>
          <p:cNvSpPr/>
          <p:nvPr userDrawn="1"/>
        </p:nvSpPr>
        <p:spPr>
          <a:xfrm>
            <a:off x="6965414" y="5641704"/>
            <a:ext cx="1823956" cy="3027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C52272AC-9734-6D60-9441-B5E7B9E4E372}"/>
              </a:ext>
            </a:extLst>
          </p:cNvPr>
          <p:cNvSpPr>
            <a:spLocks noGrp="1"/>
          </p:cNvSpPr>
          <p:nvPr>
            <p:ph type="body" sz="half" idx="20"/>
          </p:nvPr>
        </p:nvSpPr>
        <p:spPr>
          <a:xfrm>
            <a:off x="7002791" y="5641704"/>
            <a:ext cx="1806473" cy="302715"/>
          </a:xfrm>
        </p:spPr>
        <p:txBody>
          <a:bodyPr>
            <a:noAutofit/>
          </a:bodyPr>
          <a:lstStyle>
            <a:lvl1pPr marL="0" indent="0">
              <a:buNone/>
              <a:defRPr sz="14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BE9F3313-6532-97CE-1E0D-3A21EA40A39C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pPr algn="r"/>
            <a:r>
              <a:rPr lang="en-US"/>
              <a:t>3/31/23            </a:t>
            </a:r>
            <a:fld id="{2D8F9ACA-D6C0-E54C-B1B8-E9196C9CD104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99B52DA5-91D4-DE44-9726-65A345E06C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344183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3 Blocks -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4CFF414-FA47-F7EC-7EFB-7073E26BB831}"/>
              </a:ext>
            </a:extLst>
          </p:cNvPr>
          <p:cNvSpPr/>
          <p:nvPr userDrawn="1"/>
        </p:nvSpPr>
        <p:spPr>
          <a:xfrm>
            <a:off x="5953857" y="1315895"/>
            <a:ext cx="2489648" cy="45132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3C0F4F-1E76-E3A4-E5AA-8FA79C7C69FB}"/>
              </a:ext>
            </a:extLst>
          </p:cNvPr>
          <p:cNvSpPr/>
          <p:nvPr userDrawn="1"/>
        </p:nvSpPr>
        <p:spPr>
          <a:xfrm>
            <a:off x="3315718" y="1315896"/>
            <a:ext cx="2489648" cy="45132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67105CB-DECE-0616-2A57-776784CFC1CB}"/>
              </a:ext>
            </a:extLst>
          </p:cNvPr>
          <p:cNvSpPr/>
          <p:nvPr userDrawn="1"/>
        </p:nvSpPr>
        <p:spPr>
          <a:xfrm>
            <a:off x="677578" y="1315897"/>
            <a:ext cx="2489648" cy="451326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813FE17-B697-FB87-4ED6-D832D798E90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7629" y="1436469"/>
            <a:ext cx="2489597" cy="339561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6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8B65CB9D-AA49-05C2-2100-C63D32C82B85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26458" y="4045824"/>
            <a:ext cx="2213372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17" name="Text Placeholder 6">
            <a:extLst>
              <a:ext uri="{FF2B5EF4-FFF2-40B4-BE49-F238E27FC236}">
                <a16:creationId xmlns:a16="http://schemas.microsoft.com/office/drawing/2014/main" id="{43204028-135E-83A2-B94A-693154F531B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15963" y="1436469"/>
            <a:ext cx="2489597" cy="339561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6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D4E810FD-2D00-764A-B144-B235C21E32F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64791" y="4045824"/>
            <a:ext cx="2213372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21" name="Text Placeholder 6">
            <a:extLst>
              <a:ext uri="{FF2B5EF4-FFF2-40B4-BE49-F238E27FC236}">
                <a16:creationId xmlns:a16="http://schemas.microsoft.com/office/drawing/2014/main" id="{0A71EF50-386A-A3B9-93FB-6EF179A4EE4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54102" y="1433919"/>
            <a:ext cx="2489597" cy="339561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6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3" name="Picture Placeholder 10">
            <a:extLst>
              <a:ext uri="{FF2B5EF4-FFF2-40B4-BE49-F238E27FC236}">
                <a16:creationId xmlns:a16="http://schemas.microsoft.com/office/drawing/2014/main" id="{6AE17ED9-FDD9-34C3-1F7D-9A8EA4C4B40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102931" y="4043274"/>
            <a:ext cx="2213372" cy="155575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endParaRPr lang="en-US" dirty="0"/>
          </a:p>
        </p:txBody>
      </p:sp>
      <p:sp>
        <p:nvSpPr>
          <p:cNvPr id="16" name="Title 15">
            <a:extLst>
              <a:ext uri="{FF2B5EF4-FFF2-40B4-BE49-F238E27FC236}">
                <a16:creationId xmlns:a16="http://schemas.microsoft.com/office/drawing/2014/main" id="{77D3ED32-45F9-B948-371F-67E8465B2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0F278F-8AAE-FA0B-4B47-AB0FFECE69F2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algn="r"/>
            <a:r>
              <a:rPr lang="en-US"/>
              <a:t>3/31/23            </a:t>
            </a:r>
            <a:fld id="{2D8F9ACA-D6C0-E54C-B1B8-E9196C9CD104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856F49F-59AA-23FB-4600-EC4D944973CD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26458" y="2040673"/>
            <a:ext cx="2213372" cy="1691333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body copy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5CA6E053-97C0-F5A8-A5C6-62806699EADE}"/>
              </a:ext>
            </a:extLst>
          </p:cNvPr>
          <p:cNvSpPr>
            <a:spLocks noGrp="1"/>
          </p:cNvSpPr>
          <p:nvPr>
            <p:ph type="body" sz="half" idx="20" hasCustomPrompt="1"/>
          </p:nvPr>
        </p:nvSpPr>
        <p:spPr>
          <a:xfrm>
            <a:off x="3464791" y="2040672"/>
            <a:ext cx="2213372" cy="1691333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body copy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1823F7D4-DD74-2A27-4C24-052C4575CCDF}"/>
              </a:ext>
            </a:extLst>
          </p:cNvPr>
          <p:cNvSpPr>
            <a:spLocks noGrp="1"/>
          </p:cNvSpPr>
          <p:nvPr>
            <p:ph type="body" sz="half" idx="21" hasCustomPrompt="1"/>
          </p:nvPr>
        </p:nvSpPr>
        <p:spPr>
          <a:xfrm>
            <a:off x="6102931" y="2040671"/>
            <a:ext cx="2213372" cy="1691333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body copy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C334A830-3F09-DF42-96D0-87D089043B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7126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Go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67600" y="0"/>
            <a:ext cx="1676400" cy="6858000"/>
          </a:xfrm>
          <a:prstGeom prst="rect">
            <a:avLst/>
          </a:prstGeom>
          <a:noFill/>
        </p:spPr>
      </p:pic>
      <p:sp>
        <p:nvSpPr>
          <p:cNvPr id="6" name="Title 6">
            <a:extLst>
              <a:ext uri="{FF2B5EF4-FFF2-40B4-BE49-F238E27FC236}">
                <a16:creationId xmlns:a16="http://schemas.microsoft.com/office/drawing/2014/main" id="{B1EEEEC0-D7E4-4DE5-4E3D-FAAD9ABA89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7442" y="2017643"/>
            <a:ext cx="7183861" cy="583733"/>
          </a:xfrm>
        </p:spPr>
        <p:txBody>
          <a:bodyPr>
            <a:noAutofit/>
          </a:bodyPr>
          <a:lstStyle>
            <a:lvl1pPr>
              <a:defRPr sz="440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8EDB9B8-C811-84E9-5F58-0130F3A8050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7442" y="2617147"/>
            <a:ext cx="7183861" cy="449263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1" i="0">
                <a:solidFill>
                  <a:schemeClr val="tx1"/>
                </a:solidFill>
                <a:latin typeface="Acumin Pro Semibold" panose="020B0504020202020204" pitchFamily="34" charset="77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24BF34A7-30DF-7BD2-A5A2-434BBF6672C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7442" y="3079275"/>
            <a:ext cx="7183861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0" i="0">
                <a:solidFill>
                  <a:schemeClr val="tx1"/>
                </a:solidFill>
                <a:latin typeface="Acumin Pro Medium" panose="020B0504020202020204" pitchFamily="34" charset="77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3/31/23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AC34E1-E044-0445-842B-2F1F9D1C92C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6134" y="5839622"/>
            <a:ext cx="4062047" cy="43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9252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3 Blocks -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C98D576-4759-5408-883D-2E56D9D0F603}"/>
              </a:ext>
            </a:extLst>
          </p:cNvPr>
          <p:cNvSpPr/>
          <p:nvPr userDrawn="1"/>
        </p:nvSpPr>
        <p:spPr>
          <a:xfrm>
            <a:off x="5953662" y="1315893"/>
            <a:ext cx="2489648" cy="45132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2C44A1A-1D1D-F2D9-8EC1-EFF25EBA1FB0}"/>
              </a:ext>
            </a:extLst>
          </p:cNvPr>
          <p:cNvSpPr/>
          <p:nvPr userDrawn="1"/>
        </p:nvSpPr>
        <p:spPr>
          <a:xfrm>
            <a:off x="3315523" y="1315894"/>
            <a:ext cx="2489648" cy="45132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38D75A-DD50-6C6E-0A9D-7F77E72C780A}"/>
              </a:ext>
            </a:extLst>
          </p:cNvPr>
          <p:cNvSpPr/>
          <p:nvPr userDrawn="1"/>
        </p:nvSpPr>
        <p:spPr>
          <a:xfrm>
            <a:off x="677384" y="1315895"/>
            <a:ext cx="2489648" cy="451326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876A1563-09E6-06B6-EC4A-8E309CC57B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77435" y="1436467"/>
            <a:ext cx="2489597" cy="339561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600" b="1" i="0" baseline="0">
                <a:solidFill>
                  <a:schemeClr val="tx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AF401EC8-7352-A985-133C-726A718A9E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315769" y="1436467"/>
            <a:ext cx="2489597" cy="339561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600" b="1" i="0" baseline="0">
                <a:solidFill>
                  <a:schemeClr val="tx1"/>
                </a:solidFill>
                <a:latin typeface="Acumin Pro Condensed Semibold" panose="020B0506020202020204" pitchFamily="34" charset="77"/>
              </a:defRPr>
            </a:lvl1pPr>
          </a:lstStyle>
          <a:p>
            <a:pPr marL="0" marR="0" lvl="0" indent="0" algn="ctr" defTabSz="685800" rtl="0" eaLnBrk="1" fontAlgn="t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Click to edit Subhead</a:t>
            </a:r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71A04C69-EC92-81B2-FCD5-39464C669BE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953908" y="1433917"/>
            <a:ext cx="2489597" cy="339561"/>
          </a:xfrm>
        </p:spPr>
        <p:txBody>
          <a:bodyPr>
            <a:noAutofit/>
          </a:bodyPr>
          <a:lstStyle>
            <a:lvl1pPr marL="0" indent="0" algn="ctr" fontAlgn="ctr">
              <a:spcBef>
                <a:spcPts val="0"/>
              </a:spcBef>
              <a:buFontTx/>
              <a:buNone/>
              <a:defRPr sz="1600" b="1" i="0" baseline="0">
                <a:solidFill>
                  <a:schemeClr val="tx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AE5BF8CB-9477-F598-75C4-6F35D608B35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26264" y="2040671"/>
            <a:ext cx="2213372" cy="1691333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chemeClr val="tx1"/>
                </a:solidFill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body copy</a:t>
            </a:r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AE6CE746-1703-63A8-BBD4-546AD104E27E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3453661" y="2065259"/>
            <a:ext cx="2213372" cy="1691333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chemeClr val="tx1"/>
                </a:solidFill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US" dirty="0"/>
              <a:t>Click to edit body copy</a:t>
            </a:r>
          </a:p>
        </p:txBody>
      </p:sp>
      <p:sp>
        <p:nvSpPr>
          <p:cNvPr id="33" name="Picture Placeholder 10">
            <a:extLst>
              <a:ext uri="{FF2B5EF4-FFF2-40B4-BE49-F238E27FC236}">
                <a16:creationId xmlns:a16="http://schemas.microsoft.com/office/drawing/2014/main" id="{53952BA5-2190-5106-0EBD-DA1D15EFBB9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26264" y="4045822"/>
            <a:ext cx="2213372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34" name="Picture Placeholder 10">
            <a:extLst>
              <a:ext uri="{FF2B5EF4-FFF2-40B4-BE49-F238E27FC236}">
                <a16:creationId xmlns:a16="http://schemas.microsoft.com/office/drawing/2014/main" id="{835FE666-CADC-4DB4-80A4-BFD9823DE05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64597" y="4045822"/>
            <a:ext cx="2213372" cy="15557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35" name="Picture Placeholder 10">
            <a:extLst>
              <a:ext uri="{FF2B5EF4-FFF2-40B4-BE49-F238E27FC236}">
                <a16:creationId xmlns:a16="http://schemas.microsoft.com/office/drawing/2014/main" id="{AECA5017-0E7C-4957-02B2-65FA6C1F6E5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6102736" y="4043272"/>
            <a:ext cx="2213372" cy="1555750"/>
          </a:xfrm>
        </p:spPr>
        <p:txBody>
          <a:bodyPr/>
          <a:lstStyle>
            <a:lvl1pPr marL="0" indent="0">
              <a:buNone/>
              <a:defRPr b="1"/>
            </a:lvl1pPr>
          </a:lstStyle>
          <a:p>
            <a:endParaRPr lang="en-US" dirty="0"/>
          </a:p>
        </p:txBody>
      </p:sp>
      <p:sp>
        <p:nvSpPr>
          <p:cNvPr id="36" name="Text Placeholder 3">
            <a:extLst>
              <a:ext uri="{FF2B5EF4-FFF2-40B4-BE49-F238E27FC236}">
                <a16:creationId xmlns:a16="http://schemas.microsoft.com/office/drawing/2014/main" id="{9F4CE92C-83FA-CA44-69CB-E6229E144199}"/>
              </a:ext>
            </a:extLst>
          </p:cNvPr>
          <p:cNvSpPr>
            <a:spLocks noGrp="1"/>
          </p:cNvSpPr>
          <p:nvPr>
            <p:ph type="body" sz="half" idx="25" hasCustomPrompt="1"/>
          </p:nvPr>
        </p:nvSpPr>
        <p:spPr>
          <a:xfrm>
            <a:off x="6097061" y="2071425"/>
            <a:ext cx="2213372" cy="1691333"/>
          </a:xfrm>
        </p:spPr>
        <p:txBody>
          <a:bodyPr>
            <a:normAutofit/>
          </a:bodyPr>
          <a:lstStyle>
            <a:lvl1pPr marL="0" indent="0">
              <a:buNone/>
              <a:defRPr sz="1400" b="0" i="0">
                <a:solidFill>
                  <a:schemeClr val="tx1"/>
                </a:solidFill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US" dirty="0"/>
              <a:t>Click to edit body copy</a:t>
            </a:r>
          </a:p>
        </p:txBody>
      </p:sp>
      <p:sp>
        <p:nvSpPr>
          <p:cNvPr id="40" name="Title 39">
            <a:extLst>
              <a:ext uri="{FF2B5EF4-FFF2-40B4-BE49-F238E27FC236}">
                <a16:creationId xmlns:a16="http://schemas.microsoft.com/office/drawing/2014/main" id="{2CAB310C-9DF2-C217-7A37-81705800E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A4DDE6D-DD47-E873-4306-EBFC1F91F657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pPr algn="r"/>
            <a:r>
              <a:rPr lang="en-US"/>
              <a:t>3/31/23            </a:t>
            </a:r>
            <a:fld id="{2D8F9ACA-D6C0-E54C-B1B8-E9196C9CD104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CD72209C-4E3D-0845-9A1C-9296C248BBB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94665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- 5 Color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Title 39">
            <a:extLst>
              <a:ext uri="{FF2B5EF4-FFF2-40B4-BE49-F238E27FC236}">
                <a16:creationId xmlns:a16="http://schemas.microsoft.com/office/drawing/2014/main" id="{2CAB310C-9DF2-C217-7A37-81705800EB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979A34A-6A6B-FC98-1EC8-8347FAB1A48F}"/>
              </a:ext>
            </a:extLst>
          </p:cNvPr>
          <p:cNvSpPr/>
          <p:nvPr userDrawn="1"/>
        </p:nvSpPr>
        <p:spPr>
          <a:xfrm>
            <a:off x="756438" y="1660596"/>
            <a:ext cx="1438515" cy="43641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25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C3F2A76-73C1-7478-1C52-F70D9B50BC0A}"/>
              </a:ext>
            </a:extLst>
          </p:cNvPr>
          <p:cNvSpPr/>
          <p:nvPr userDrawn="1"/>
        </p:nvSpPr>
        <p:spPr>
          <a:xfrm>
            <a:off x="758505" y="2160555"/>
            <a:ext cx="1436449" cy="323350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9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B6525D0-8078-E003-46A7-FFCB83C221E0}"/>
              </a:ext>
            </a:extLst>
          </p:cNvPr>
          <p:cNvSpPr/>
          <p:nvPr userDrawn="1"/>
        </p:nvSpPr>
        <p:spPr>
          <a:xfrm>
            <a:off x="2284078" y="1660596"/>
            <a:ext cx="1438515" cy="43641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25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E6AD059-9160-4AE4-0F86-92FB0AAD082C}"/>
              </a:ext>
            </a:extLst>
          </p:cNvPr>
          <p:cNvSpPr/>
          <p:nvPr userDrawn="1"/>
        </p:nvSpPr>
        <p:spPr>
          <a:xfrm>
            <a:off x="2286144" y="2160555"/>
            <a:ext cx="1436449" cy="323350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9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0F701C0-7A2F-0B95-E95C-07302A14CA56}"/>
              </a:ext>
            </a:extLst>
          </p:cNvPr>
          <p:cNvSpPr/>
          <p:nvPr userDrawn="1"/>
        </p:nvSpPr>
        <p:spPr>
          <a:xfrm>
            <a:off x="3811718" y="1660596"/>
            <a:ext cx="1438515" cy="43641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25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D786ED8-9187-C7FB-F774-CE52A2971FFD}"/>
              </a:ext>
            </a:extLst>
          </p:cNvPr>
          <p:cNvSpPr/>
          <p:nvPr userDrawn="1"/>
        </p:nvSpPr>
        <p:spPr>
          <a:xfrm>
            <a:off x="3813784" y="2160555"/>
            <a:ext cx="1436449" cy="323350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9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A6F5635-02F3-829F-B778-4A766D8D4A2D}"/>
              </a:ext>
            </a:extLst>
          </p:cNvPr>
          <p:cNvSpPr/>
          <p:nvPr userDrawn="1"/>
        </p:nvSpPr>
        <p:spPr>
          <a:xfrm>
            <a:off x="5339357" y="1660596"/>
            <a:ext cx="1438515" cy="43641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25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CBD6A50-2E1C-FDDB-2F9B-D9101B8535C5}"/>
              </a:ext>
            </a:extLst>
          </p:cNvPr>
          <p:cNvSpPr/>
          <p:nvPr userDrawn="1"/>
        </p:nvSpPr>
        <p:spPr>
          <a:xfrm>
            <a:off x="5341424" y="2160555"/>
            <a:ext cx="1436449" cy="323350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9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239B4FF-413F-3DBC-C6E4-087C951C5464}"/>
              </a:ext>
            </a:extLst>
          </p:cNvPr>
          <p:cNvSpPr/>
          <p:nvPr userDrawn="1"/>
        </p:nvSpPr>
        <p:spPr>
          <a:xfrm>
            <a:off x="6866999" y="1660596"/>
            <a:ext cx="1438515" cy="43641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rgbClr val="00000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825" dirty="0">
              <a:solidFill>
                <a:schemeClr val="bg1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CB8434E-9F38-4592-327E-51A570C73E09}"/>
              </a:ext>
            </a:extLst>
          </p:cNvPr>
          <p:cNvSpPr/>
          <p:nvPr userDrawn="1"/>
        </p:nvSpPr>
        <p:spPr>
          <a:xfrm>
            <a:off x="6869065" y="2160555"/>
            <a:ext cx="1436449" cy="323350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750"/>
              </a:spcAft>
              <a:buClr>
                <a:schemeClr val="tx1">
                  <a:lumMod val="50000"/>
                  <a:lumOff val="50000"/>
                </a:schemeClr>
              </a:buClr>
              <a:buSzTx/>
              <a:buFontTx/>
              <a:buNone/>
              <a:tabLst/>
              <a:defRPr/>
            </a:pPr>
            <a:endParaRPr lang="en-GB" sz="900" kern="0" dirty="0">
              <a:solidFill>
                <a:sysClr val="windowText" lastClr="000000"/>
              </a:solidFill>
              <a:latin typeface="Franklin Gothic Book" panose="020B0503020102020204" pitchFamily="34" charset="0"/>
              <a:cs typeface="Calibri Light" panose="020F0302020204030204" pitchFamily="34" charset="0"/>
            </a:endParaRPr>
          </a:p>
        </p:txBody>
      </p:sp>
      <p:sp>
        <p:nvSpPr>
          <p:cNvPr id="44" name="Text Placeholder 6">
            <a:extLst>
              <a:ext uri="{FF2B5EF4-FFF2-40B4-BE49-F238E27FC236}">
                <a16:creationId xmlns:a16="http://schemas.microsoft.com/office/drawing/2014/main" id="{1BA8130D-B7F2-9815-5056-6F334D4BBAE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6438" y="1783909"/>
            <a:ext cx="1438514" cy="220506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2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5" name="Text Placeholder 6">
            <a:extLst>
              <a:ext uri="{FF2B5EF4-FFF2-40B4-BE49-F238E27FC236}">
                <a16:creationId xmlns:a16="http://schemas.microsoft.com/office/drawing/2014/main" id="{A41A66E4-0B84-E1FB-88CD-3E0E6E80C49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284078" y="1768552"/>
            <a:ext cx="1438514" cy="220506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2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6" name="Text Placeholder 6">
            <a:extLst>
              <a:ext uri="{FF2B5EF4-FFF2-40B4-BE49-F238E27FC236}">
                <a16:creationId xmlns:a16="http://schemas.microsoft.com/office/drawing/2014/main" id="{235E5CE7-3D80-1BB5-DACD-8A63CA927E9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811718" y="1768552"/>
            <a:ext cx="1438514" cy="220506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2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7" name="Text Placeholder 6">
            <a:extLst>
              <a:ext uri="{FF2B5EF4-FFF2-40B4-BE49-F238E27FC236}">
                <a16:creationId xmlns:a16="http://schemas.microsoft.com/office/drawing/2014/main" id="{685C02D4-EA4F-4962-D397-F6439EC5C6E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5339358" y="1768552"/>
            <a:ext cx="1438514" cy="220506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2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8" name="Text Placeholder 6">
            <a:extLst>
              <a:ext uri="{FF2B5EF4-FFF2-40B4-BE49-F238E27FC236}">
                <a16:creationId xmlns:a16="http://schemas.microsoft.com/office/drawing/2014/main" id="{1F46F0A7-55C4-6BAE-BCB0-157A86C91997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867000" y="1770870"/>
            <a:ext cx="1438514" cy="220506"/>
          </a:xfrm>
        </p:spPr>
        <p:txBody>
          <a:bodyPr>
            <a:noAutofit/>
          </a:bodyPr>
          <a:lstStyle>
            <a:lvl1pPr marL="0" indent="0" algn="ctr" fontAlgn="t">
              <a:spcBef>
                <a:spcPts val="0"/>
              </a:spcBef>
              <a:buFontTx/>
              <a:buNone/>
              <a:defRPr sz="1200" b="1" i="0" baseline="0">
                <a:solidFill>
                  <a:schemeClr val="bg1"/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edit Subhead</a:t>
            </a:r>
          </a:p>
        </p:txBody>
      </p:sp>
      <p:sp>
        <p:nvSpPr>
          <p:cNvPr id="49" name="Text Placeholder 3">
            <a:extLst>
              <a:ext uri="{FF2B5EF4-FFF2-40B4-BE49-F238E27FC236}">
                <a16:creationId xmlns:a16="http://schemas.microsoft.com/office/drawing/2014/main" id="{9E69C3F7-0A3A-FAC2-6540-8BB750E9AA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487" y="2312717"/>
            <a:ext cx="1243702" cy="2958028"/>
          </a:xfrm>
        </p:spPr>
        <p:txBody>
          <a:bodyPr>
            <a:normAutofit/>
          </a:bodyPr>
          <a:lstStyle>
            <a:lvl1pPr marL="0" indent="0">
              <a:buNone/>
              <a:defRPr sz="10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0" name="Text Placeholder 3">
            <a:extLst>
              <a:ext uri="{FF2B5EF4-FFF2-40B4-BE49-F238E27FC236}">
                <a16:creationId xmlns:a16="http://schemas.microsoft.com/office/drawing/2014/main" id="{040CB427-2320-1A81-037C-6D83BCA5B36F}"/>
              </a:ext>
            </a:extLst>
          </p:cNvPr>
          <p:cNvSpPr>
            <a:spLocks noGrp="1"/>
          </p:cNvSpPr>
          <p:nvPr>
            <p:ph type="body" sz="half" idx="32"/>
          </p:nvPr>
        </p:nvSpPr>
        <p:spPr>
          <a:xfrm>
            <a:off x="2381484" y="2299864"/>
            <a:ext cx="1243702" cy="2958028"/>
          </a:xfrm>
        </p:spPr>
        <p:txBody>
          <a:bodyPr>
            <a:normAutofit/>
          </a:bodyPr>
          <a:lstStyle>
            <a:lvl1pPr marL="0" indent="0">
              <a:buNone/>
              <a:defRPr sz="10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1" name="Text Placeholder 3">
            <a:extLst>
              <a:ext uri="{FF2B5EF4-FFF2-40B4-BE49-F238E27FC236}">
                <a16:creationId xmlns:a16="http://schemas.microsoft.com/office/drawing/2014/main" id="{3144BCA8-7BD5-8323-CDAB-E5362D78AA68}"/>
              </a:ext>
            </a:extLst>
          </p:cNvPr>
          <p:cNvSpPr>
            <a:spLocks noGrp="1"/>
          </p:cNvSpPr>
          <p:nvPr>
            <p:ph type="body" sz="half" idx="33"/>
          </p:nvPr>
        </p:nvSpPr>
        <p:spPr>
          <a:xfrm>
            <a:off x="3909124" y="2298292"/>
            <a:ext cx="1243702" cy="2958028"/>
          </a:xfrm>
        </p:spPr>
        <p:txBody>
          <a:bodyPr>
            <a:normAutofit/>
          </a:bodyPr>
          <a:lstStyle>
            <a:lvl1pPr marL="0" indent="0">
              <a:buNone/>
              <a:defRPr sz="10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2" name="Text Placeholder 3">
            <a:extLst>
              <a:ext uri="{FF2B5EF4-FFF2-40B4-BE49-F238E27FC236}">
                <a16:creationId xmlns:a16="http://schemas.microsoft.com/office/drawing/2014/main" id="{82EC0719-39BA-B2AB-F29D-3C947DC78925}"/>
              </a:ext>
            </a:extLst>
          </p:cNvPr>
          <p:cNvSpPr>
            <a:spLocks noGrp="1"/>
          </p:cNvSpPr>
          <p:nvPr>
            <p:ph type="body" sz="half" idx="34"/>
          </p:nvPr>
        </p:nvSpPr>
        <p:spPr>
          <a:xfrm>
            <a:off x="5436764" y="2298292"/>
            <a:ext cx="1243702" cy="2958028"/>
          </a:xfrm>
        </p:spPr>
        <p:txBody>
          <a:bodyPr>
            <a:normAutofit/>
          </a:bodyPr>
          <a:lstStyle>
            <a:lvl1pPr marL="0" indent="0">
              <a:buNone/>
              <a:defRPr sz="10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3" name="Text Placeholder 3">
            <a:extLst>
              <a:ext uri="{FF2B5EF4-FFF2-40B4-BE49-F238E27FC236}">
                <a16:creationId xmlns:a16="http://schemas.microsoft.com/office/drawing/2014/main" id="{B939ED29-1A95-3771-8E52-C1F99F848ABD}"/>
              </a:ext>
            </a:extLst>
          </p:cNvPr>
          <p:cNvSpPr>
            <a:spLocks noGrp="1"/>
          </p:cNvSpPr>
          <p:nvPr>
            <p:ph type="body" sz="half" idx="35"/>
          </p:nvPr>
        </p:nvSpPr>
        <p:spPr>
          <a:xfrm>
            <a:off x="6964405" y="2312717"/>
            <a:ext cx="1243702" cy="2958028"/>
          </a:xfrm>
        </p:spPr>
        <p:txBody>
          <a:bodyPr>
            <a:normAutofit/>
          </a:bodyPr>
          <a:lstStyle>
            <a:lvl1pPr marL="0" indent="0">
              <a:buNone/>
              <a:defRPr sz="1000" b="0" i="0"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4" name="Text Placeholder 13">
            <a:extLst>
              <a:ext uri="{FF2B5EF4-FFF2-40B4-BE49-F238E27FC236}">
                <a16:creationId xmlns:a16="http://schemas.microsoft.com/office/drawing/2014/main" id="{F45DEB53-8B0A-80C6-DDED-B7234423508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AE58850-3E44-9220-12DF-98BC6F729C54}"/>
              </a:ext>
            </a:extLst>
          </p:cNvPr>
          <p:cNvSpPr>
            <a:spLocks noGrp="1"/>
          </p:cNvSpPr>
          <p:nvPr>
            <p:ph type="ftr" sz="quarter" idx="36"/>
          </p:nvPr>
        </p:nvSpPr>
        <p:spPr/>
        <p:txBody>
          <a:bodyPr/>
          <a:lstStyle/>
          <a:p>
            <a:pPr algn="r"/>
            <a:r>
              <a:rPr lang="en-US"/>
              <a:t>3/31/23            </a:t>
            </a:r>
            <a:fld id="{2D8F9ACA-D6C0-E54C-B1B8-E9196C9CD104}" type="slidenum">
              <a:rPr lang="en-US" smtClean="0"/>
              <a:pPr algn="r"/>
              <a:t>‹#›</a:t>
            </a:fld>
            <a:endParaRPr lang="en-US" dirty="0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19067048-7A1A-8342-91B8-777956F8F0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5407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 - Black Diagon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C36684E-7DEE-F47A-FA01-89E8EC8104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207789" y="-9524"/>
            <a:ext cx="4936211" cy="6867524"/>
          </a:xfr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00C207-AC1E-087B-DE95-A55BC82CAF9A}"/>
              </a:ext>
            </a:extLst>
          </p:cNvPr>
          <p:cNvSpPr/>
          <p:nvPr userDrawn="1"/>
        </p:nvSpPr>
        <p:spPr>
          <a:xfrm>
            <a:off x="1" y="-9440"/>
            <a:ext cx="5463152" cy="6882938"/>
          </a:xfrm>
          <a:custGeom>
            <a:avLst/>
            <a:gdLst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7284203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5114441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82938"/>
              <a:gd name="connsiteX1" fmla="*/ 7284203 w 7284203"/>
              <a:gd name="connsiteY1" fmla="*/ 0 h 6882938"/>
              <a:gd name="connsiteX2" fmla="*/ 5610386 w 7284203"/>
              <a:gd name="connsiteY2" fmla="*/ 6882938 h 6882938"/>
              <a:gd name="connsiteX3" fmla="*/ 0 w 7284203"/>
              <a:gd name="connsiteY3" fmla="*/ 6867440 h 6882938"/>
              <a:gd name="connsiteX4" fmla="*/ 0 w 7284203"/>
              <a:gd name="connsiteY4" fmla="*/ 0 h 6882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84203" h="6882938">
                <a:moveTo>
                  <a:pt x="0" y="0"/>
                </a:moveTo>
                <a:lnTo>
                  <a:pt x="7284203" y="0"/>
                </a:lnTo>
                <a:lnTo>
                  <a:pt x="5610386" y="6882938"/>
                </a:lnTo>
                <a:lnTo>
                  <a:pt x="0" y="686744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2696218-EA6F-DE53-DF14-6383AEA46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6504" y="891153"/>
            <a:ext cx="2949178" cy="1600200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4B620EBE-30BB-D534-67D3-D8578AA683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6504" y="2491353"/>
            <a:ext cx="2949178" cy="3811588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A0ED9A8-0DA3-BC24-94A1-086C8ECA818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DBDBD18-96E0-3342-A809-2FF8511966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3748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 - White Diagonal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C36684E-7DEE-F47A-FA01-89E8EC8104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207789" y="-9525"/>
            <a:ext cx="4936211" cy="6892463"/>
          </a:xfr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00C207-AC1E-087B-DE95-A55BC82CAF9A}"/>
              </a:ext>
            </a:extLst>
          </p:cNvPr>
          <p:cNvSpPr/>
          <p:nvPr userDrawn="1"/>
        </p:nvSpPr>
        <p:spPr>
          <a:xfrm>
            <a:off x="1" y="0"/>
            <a:ext cx="5463152" cy="6882938"/>
          </a:xfrm>
          <a:custGeom>
            <a:avLst/>
            <a:gdLst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7284203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67440"/>
              <a:gd name="connsiteX1" fmla="*/ 7284203 w 7284203"/>
              <a:gd name="connsiteY1" fmla="*/ 0 h 6867440"/>
              <a:gd name="connsiteX2" fmla="*/ 5114441 w 7284203"/>
              <a:gd name="connsiteY2" fmla="*/ 6867440 h 6867440"/>
              <a:gd name="connsiteX3" fmla="*/ 0 w 7284203"/>
              <a:gd name="connsiteY3" fmla="*/ 6867440 h 6867440"/>
              <a:gd name="connsiteX4" fmla="*/ 0 w 7284203"/>
              <a:gd name="connsiteY4" fmla="*/ 0 h 6867440"/>
              <a:gd name="connsiteX0" fmla="*/ 0 w 7284203"/>
              <a:gd name="connsiteY0" fmla="*/ 0 h 6882938"/>
              <a:gd name="connsiteX1" fmla="*/ 7284203 w 7284203"/>
              <a:gd name="connsiteY1" fmla="*/ 0 h 6882938"/>
              <a:gd name="connsiteX2" fmla="*/ 5610386 w 7284203"/>
              <a:gd name="connsiteY2" fmla="*/ 6882938 h 6882938"/>
              <a:gd name="connsiteX3" fmla="*/ 0 w 7284203"/>
              <a:gd name="connsiteY3" fmla="*/ 6867440 h 6882938"/>
              <a:gd name="connsiteX4" fmla="*/ 0 w 7284203"/>
              <a:gd name="connsiteY4" fmla="*/ 0 h 68829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284203" h="6882938">
                <a:moveTo>
                  <a:pt x="0" y="0"/>
                </a:moveTo>
                <a:lnTo>
                  <a:pt x="7284203" y="0"/>
                </a:lnTo>
                <a:lnTo>
                  <a:pt x="5610386" y="6882938"/>
                </a:lnTo>
                <a:lnTo>
                  <a:pt x="0" y="686744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2696218-EA6F-DE53-DF14-6383AEA462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6504" y="891153"/>
            <a:ext cx="2949178" cy="1600200"/>
          </a:xfrm>
        </p:spPr>
        <p:txBody>
          <a:bodyPr anchor="b">
            <a:normAutofit/>
          </a:bodyPr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4B620EBE-30BB-D534-67D3-D8578AA683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56504" y="2491353"/>
            <a:ext cx="2949178" cy="3811588"/>
          </a:xfrm>
        </p:spPr>
        <p:txBody>
          <a:bodyPr>
            <a:normAutofit/>
          </a:bodyPr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Acumin Pro" panose="020B0504020202020204" pitchFamily="34" charset="77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511E696-D9D7-67E3-048E-80603F311A2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CF07C212-808B-994E-9928-123AC2F0D0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50201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67600" y="0"/>
            <a:ext cx="1676400" cy="6858000"/>
          </a:xfrm>
          <a:prstGeom prst="rect">
            <a:avLst/>
          </a:prstGeom>
          <a:noFill/>
        </p:spPr>
      </p:pic>
      <p:sp>
        <p:nvSpPr>
          <p:cNvPr id="6" name="Triangle 5">
            <a:extLst>
              <a:ext uri="{FF2B5EF4-FFF2-40B4-BE49-F238E27FC236}">
                <a16:creationId xmlns:a16="http://schemas.microsoft.com/office/drawing/2014/main" id="{47BD40D6-A6F9-8B8C-560F-0C7A97097E8F}"/>
              </a:ext>
            </a:extLst>
          </p:cNvPr>
          <p:cNvSpPr/>
          <p:nvPr userDrawn="1"/>
        </p:nvSpPr>
        <p:spPr>
          <a:xfrm>
            <a:off x="7466030" y="-9439"/>
            <a:ext cx="1685041" cy="6867440"/>
          </a:xfrm>
          <a:custGeom>
            <a:avLst/>
            <a:gdLst>
              <a:gd name="connsiteX0" fmla="*/ 0 w 2243579"/>
              <a:gd name="connsiteY0" fmla="*/ 0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0 w 2243579"/>
              <a:gd name="connsiteY4" fmla="*/ 0 h 6881568"/>
              <a:gd name="connsiteX0" fmla="*/ 1300899 w 2243579"/>
              <a:gd name="connsiteY0" fmla="*/ 565608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300899 w 2243579"/>
              <a:gd name="connsiteY4" fmla="*/ 565608 h 6881568"/>
              <a:gd name="connsiteX0" fmla="*/ 1602557 w 2243579"/>
              <a:gd name="connsiteY0" fmla="*/ 18854 h 6881568"/>
              <a:gd name="connsiteX1" fmla="*/ 2243579 w 2243579"/>
              <a:gd name="connsiteY1" fmla="*/ 0 h 6881568"/>
              <a:gd name="connsiteX2" fmla="*/ 2243579 w 2243579"/>
              <a:gd name="connsiteY2" fmla="*/ 6881568 h 6881568"/>
              <a:gd name="connsiteX3" fmla="*/ 0 w 2243579"/>
              <a:gd name="connsiteY3" fmla="*/ 6881568 h 6881568"/>
              <a:gd name="connsiteX4" fmla="*/ 1602557 w 2243579"/>
              <a:gd name="connsiteY4" fmla="*/ 18854 h 6881568"/>
              <a:gd name="connsiteX0" fmla="*/ 1319753 w 1960775"/>
              <a:gd name="connsiteY0" fmla="*/ 18854 h 6881568"/>
              <a:gd name="connsiteX1" fmla="*/ 1960775 w 1960775"/>
              <a:gd name="connsiteY1" fmla="*/ 0 h 6881568"/>
              <a:gd name="connsiteX2" fmla="*/ 1960775 w 1960775"/>
              <a:gd name="connsiteY2" fmla="*/ 6881568 h 6881568"/>
              <a:gd name="connsiteX3" fmla="*/ 0 w 1960775"/>
              <a:gd name="connsiteY3" fmla="*/ 6806154 h 6881568"/>
              <a:gd name="connsiteX4" fmla="*/ 1319753 w 1960775"/>
              <a:gd name="connsiteY4" fmla="*/ 18854 h 6881568"/>
              <a:gd name="connsiteX0" fmla="*/ 1593130 w 2234152"/>
              <a:gd name="connsiteY0" fmla="*/ 18854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93130 w 2234152"/>
              <a:gd name="connsiteY4" fmla="*/ 18854 h 6881569"/>
              <a:gd name="connsiteX0" fmla="*/ 1583717 w 2234152"/>
              <a:gd name="connsiteY0" fmla="*/ 9420 h 6881569"/>
              <a:gd name="connsiteX1" fmla="*/ 2234152 w 2234152"/>
              <a:gd name="connsiteY1" fmla="*/ 0 h 6881569"/>
              <a:gd name="connsiteX2" fmla="*/ 2234152 w 2234152"/>
              <a:gd name="connsiteY2" fmla="*/ 6881568 h 6881569"/>
              <a:gd name="connsiteX3" fmla="*/ 0 w 2234152"/>
              <a:gd name="connsiteY3" fmla="*/ 6881569 h 6881569"/>
              <a:gd name="connsiteX4" fmla="*/ 1583717 w 2234152"/>
              <a:gd name="connsiteY4" fmla="*/ 9420 h 6881569"/>
              <a:gd name="connsiteX0" fmla="*/ 1583717 w 2243566"/>
              <a:gd name="connsiteY0" fmla="*/ 0 h 6872149"/>
              <a:gd name="connsiteX1" fmla="*/ 2243566 w 2243566"/>
              <a:gd name="connsiteY1" fmla="*/ 12 h 6872149"/>
              <a:gd name="connsiteX2" fmla="*/ 2234152 w 2243566"/>
              <a:gd name="connsiteY2" fmla="*/ 6872148 h 6872149"/>
              <a:gd name="connsiteX3" fmla="*/ 0 w 2243566"/>
              <a:gd name="connsiteY3" fmla="*/ 6872149 h 6872149"/>
              <a:gd name="connsiteX4" fmla="*/ 1583717 w 2243566"/>
              <a:gd name="connsiteY4" fmla="*/ 0 h 68721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43566" h="6872149">
                <a:moveTo>
                  <a:pt x="1583717" y="0"/>
                </a:moveTo>
                <a:lnTo>
                  <a:pt x="2243566" y="12"/>
                </a:lnTo>
                <a:lnTo>
                  <a:pt x="2234152" y="6872148"/>
                </a:lnTo>
                <a:lnTo>
                  <a:pt x="0" y="6872149"/>
                </a:lnTo>
                <a:lnTo>
                  <a:pt x="1583717" y="0"/>
                </a:lnTo>
                <a:close/>
              </a:path>
            </a:pathLst>
          </a:custGeom>
          <a:solidFill>
            <a:srgbClr val="CFB9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11870E27-202E-F717-3FB6-D69451DF13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3803" y="2466281"/>
            <a:ext cx="5986234" cy="719757"/>
          </a:xfrm>
        </p:spPr>
        <p:txBody>
          <a:bodyPr>
            <a:noAutofit/>
          </a:bodyPr>
          <a:lstStyle>
            <a:lvl1pPr>
              <a:defRPr sz="720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3F3E966E-ACAB-E285-70D0-66AC08DF138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3255" y="3434011"/>
            <a:ext cx="5905925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 b="0" i="0">
                <a:solidFill>
                  <a:schemeClr val="bg2"/>
                </a:solidFill>
                <a:latin typeface="Acumin Pro" panose="020B0504020202020204" pitchFamily="34" charset="77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contact info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E544E4A-5B5C-3341-99E5-E104859854E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6134" y="5839622"/>
            <a:ext cx="4062047" cy="43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6539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Gol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lack Triangle">
            <a:extLst>
              <a:ext uri="{FF2B5EF4-FFF2-40B4-BE49-F238E27FC236}">
                <a16:creationId xmlns:a16="http://schemas.microsoft.com/office/drawing/2014/main" id="{E6FF8326-7C7F-B6EE-5081-7AD19B61BF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67600" y="0"/>
            <a:ext cx="1676400" cy="6858000"/>
          </a:xfrm>
          <a:prstGeom prst="rect">
            <a:avLst/>
          </a:prstGeom>
          <a:noFill/>
        </p:spPr>
      </p:pic>
      <p:sp>
        <p:nvSpPr>
          <p:cNvPr id="3" name="Title 6">
            <a:extLst>
              <a:ext uri="{FF2B5EF4-FFF2-40B4-BE49-F238E27FC236}">
                <a16:creationId xmlns:a16="http://schemas.microsoft.com/office/drawing/2014/main" id="{1648B145-A545-0D6D-AFF0-0F715C9075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3803" y="2466281"/>
            <a:ext cx="5986234" cy="719757"/>
          </a:xfrm>
        </p:spPr>
        <p:txBody>
          <a:bodyPr>
            <a:noAutofit/>
          </a:bodyPr>
          <a:lstStyle>
            <a:lvl1pPr>
              <a:defRPr sz="720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THANK YOU</a:t>
            </a:r>
          </a:p>
        </p:txBody>
      </p:sp>
      <p:sp>
        <p:nvSpPr>
          <p:cNvPr id="5" name="Text Placeholder 8">
            <a:extLst>
              <a:ext uri="{FF2B5EF4-FFF2-40B4-BE49-F238E27FC236}">
                <a16:creationId xmlns:a16="http://schemas.microsoft.com/office/drawing/2014/main" id="{E3D40940-377F-6BBC-02CB-083B672BF56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3255" y="3434011"/>
            <a:ext cx="5905925" cy="449263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 b="0" i="0">
                <a:solidFill>
                  <a:schemeClr val="tx1"/>
                </a:solidFill>
                <a:latin typeface="Acumin Pro" panose="020B0504020202020204" pitchFamily="34" charset="77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add contact info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A19E352-9704-594E-BAD1-167251E51BA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6134" y="5839622"/>
            <a:ext cx="4062046" cy="430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02538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>
            <a:extLst>
              <a:ext uri="{FF2B5EF4-FFF2-40B4-BE49-F238E27FC236}">
                <a16:creationId xmlns:a16="http://schemas.microsoft.com/office/drawing/2014/main" id="{34176D92-8FAB-782E-E607-5D0C5CC9C2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>
            <a:lvl1pPr marL="0" indent="0">
              <a:buNone/>
              <a:defRPr sz="15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FDAFB6-8BB6-ADBB-6574-5B0C25E7BD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9229" y="5049077"/>
            <a:ext cx="8450036" cy="685801"/>
          </a:xfrm>
        </p:spPr>
        <p:txBody>
          <a:bodyPr>
            <a:normAutofit/>
          </a:bodyPr>
          <a:lstStyle>
            <a:lvl1pPr algn="ctr" fontAlgn="b"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5FF931D0-D7E7-D9E1-3CCC-83299A09228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9229" y="5754757"/>
            <a:ext cx="8450036" cy="449263"/>
          </a:xfrm>
        </p:spPr>
        <p:txBody>
          <a:bodyPr>
            <a:noAutofit/>
          </a:bodyPr>
          <a:lstStyle>
            <a:lvl1pPr marL="0" indent="0" algn="ctr">
              <a:buFontTx/>
              <a:buNone/>
              <a:defRPr sz="2000" b="0" i="0">
                <a:solidFill>
                  <a:schemeClr val="tx1"/>
                </a:solidFill>
                <a:latin typeface="Acumin Pro Medium" panose="020B0504020202020204" pitchFamily="34" charset="77"/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Subtitle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9BCA5A-C755-0E4A-878C-D1822540E21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611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C36684E-7DEE-F47A-FA01-89E8EC8104A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-9525"/>
            <a:ext cx="9144000" cy="6892463"/>
          </a:xfrm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CA0E95C-D44C-0BD3-29E1-C39EBAC823A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212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2900" y="1543324"/>
            <a:ext cx="8450035" cy="4454706"/>
          </a:xfrm>
        </p:spPr>
        <p:txBody>
          <a:bodyPr numCol="1">
            <a:noAutofit/>
          </a:bodyPr>
          <a:lstStyle>
            <a:lvl1pPr marL="0" indent="0" algn="l" fontAlgn="t">
              <a:buFontTx/>
              <a:buNone/>
              <a:defRPr sz="1800" baseline="0">
                <a:latin typeface="Acumin Pro" panose="020B0504020202020204" pitchFamily="34" charset="77"/>
              </a:defRPr>
            </a:lvl1pPr>
            <a:lvl2pPr marL="342900" indent="0" algn="l">
              <a:buFontTx/>
              <a:buNone/>
              <a:defRPr sz="1350"/>
            </a:lvl2pPr>
            <a:lvl3pPr marL="685800" indent="0" algn="l">
              <a:buFontTx/>
              <a:buNone/>
              <a:defRPr sz="1350"/>
            </a:lvl3pPr>
            <a:lvl4pPr marL="1028700" indent="0" algn="l">
              <a:buFontTx/>
              <a:buNone/>
              <a:defRPr sz="1350"/>
            </a:lvl4pPr>
            <a:lvl5pPr marL="1371600" indent="0" algn="l">
              <a:buFontTx/>
              <a:buNone/>
              <a:defRPr sz="135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31718D0-66F2-E88D-01BB-CD3AF9F1A37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6FCAFCE-E162-894C-B6BD-74F17D1513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43251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py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EA1DABA-769B-1407-1BFC-75930C1DE70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6A937CB7-FF71-AF7C-945C-0E285D7B2D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2900" y="1543324"/>
            <a:ext cx="8450035" cy="4454706"/>
          </a:xfrm>
        </p:spPr>
        <p:txBody>
          <a:bodyPr numCol="1">
            <a:noAutofit/>
          </a:bodyPr>
          <a:lstStyle>
            <a:lvl1pPr marL="0" indent="0" algn="l" fontAlgn="t">
              <a:buFontTx/>
              <a:buNone/>
              <a:defRPr sz="1800" baseline="0">
                <a:latin typeface="Acumin Pro" panose="020B0504020202020204" pitchFamily="34" charset="77"/>
              </a:defRPr>
            </a:lvl1pPr>
            <a:lvl2pPr marL="342900" indent="0" algn="l">
              <a:buFontTx/>
              <a:buNone/>
              <a:defRPr sz="1350"/>
            </a:lvl2pPr>
            <a:lvl3pPr marL="685800" indent="0" algn="l">
              <a:buFontTx/>
              <a:buNone/>
              <a:defRPr sz="1350"/>
            </a:lvl3pPr>
            <a:lvl4pPr marL="1028700" indent="0" algn="l">
              <a:buFontTx/>
              <a:buNone/>
              <a:defRPr sz="1350"/>
            </a:lvl4pPr>
            <a:lvl5pPr marL="1371600" indent="0" algn="l">
              <a:buFontTx/>
              <a:buNone/>
              <a:defRPr sz="1350"/>
            </a:lvl5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9AF8687-CA4E-66EB-17A8-BE41F3023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31718D0-66F2-E88D-01BB-CD3AF9F1A37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B17B8A0F-6F9B-A440-8A36-5E91F3ADF81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587232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6628D381-488B-4C1C-32F0-1D389C1FF7E3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351064" y="1543324"/>
            <a:ext cx="8450036" cy="4454706"/>
          </a:xfrm>
        </p:spPr>
        <p:txBody>
          <a:bodyPr>
            <a:normAutofit/>
          </a:bodyPr>
          <a:lstStyle>
            <a:lvl1pPr>
              <a:defRPr sz="1800" b="0" i="0">
                <a:latin typeface="Acumin Pro" panose="020B0504020202020204" pitchFamily="34" charset="77"/>
              </a:defRPr>
            </a:lvl1pPr>
            <a:lvl2pPr>
              <a:defRPr sz="1700" b="0" i="0">
                <a:latin typeface="Acumin Pro" panose="020B0504020202020204" pitchFamily="34" charset="77"/>
              </a:defRPr>
            </a:lvl2pPr>
            <a:lvl3pPr>
              <a:defRPr sz="1600" b="0" i="0">
                <a:latin typeface="Acumin Pro" panose="020B0504020202020204" pitchFamily="34" charset="77"/>
              </a:defRPr>
            </a:lvl3pPr>
            <a:lvl4pPr>
              <a:defRPr sz="1125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5EE0A7E-143D-2A83-397F-55801DA06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65EE62C3-A7DA-7701-DE4B-C1A290C4FA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F54FE2-5844-7885-7089-16924C393EB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0118E33-14D6-134A-8B30-E7015EEF44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903686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9742D-9D8E-3928-8B2A-C7202DA72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D59E3ED-7921-E7F3-A0A2-0467597EF7ED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51065" y="1543324"/>
            <a:ext cx="4059877" cy="4390338"/>
          </a:xfrm>
        </p:spPr>
        <p:txBody>
          <a:bodyPr>
            <a:normAutofit/>
          </a:bodyPr>
          <a:lstStyle>
            <a:lvl1pPr>
              <a:defRPr sz="1800" b="0" i="0">
                <a:latin typeface="Acumin Pro" panose="020B0504020202020204" pitchFamily="34" charset="77"/>
              </a:defRPr>
            </a:lvl1pPr>
            <a:lvl2pPr>
              <a:defRPr sz="1700" b="0" i="0">
                <a:latin typeface="Acumin Pro" panose="020B0504020202020204" pitchFamily="34" charset="77"/>
              </a:defRPr>
            </a:lvl2pPr>
            <a:lvl3pPr>
              <a:defRPr sz="1600" b="0" i="0">
                <a:latin typeface="Acumin Pro" panose="020B0504020202020204" pitchFamily="34" charset="77"/>
              </a:defRPr>
            </a:lvl3pPr>
            <a:lvl4pPr>
              <a:defRPr sz="1125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F449F3F-4187-E891-E28D-ABAA40118134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4731868" y="1543324"/>
            <a:ext cx="4069232" cy="4390338"/>
          </a:xfrm>
        </p:spPr>
        <p:txBody>
          <a:bodyPr>
            <a:normAutofit/>
          </a:bodyPr>
          <a:lstStyle>
            <a:lvl1pPr>
              <a:defRPr sz="1800" b="0" i="0">
                <a:latin typeface="Acumin Pro" panose="020B0504020202020204" pitchFamily="34" charset="77"/>
              </a:defRPr>
            </a:lvl1pPr>
            <a:lvl2pPr>
              <a:defRPr sz="1700" b="0" i="0">
                <a:latin typeface="Acumin Pro" panose="020B0504020202020204" pitchFamily="34" charset="77"/>
              </a:defRPr>
            </a:lvl2pPr>
            <a:lvl3pPr>
              <a:defRPr sz="1600" b="0" i="0">
                <a:latin typeface="Acumin Pro" panose="020B0504020202020204" pitchFamily="34" charset="77"/>
              </a:defRPr>
            </a:lvl3pPr>
            <a:lvl4pPr>
              <a:defRPr sz="1125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5FC4CE19-DA95-2729-993D-BB0D45B6B56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3E23E79-165A-C0A0-34F4-D4CD4FAC54E2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FC4026A-424D-E04C-83B8-8B57EC0AD0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963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Content -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9742D-9D8E-3928-8B2A-C7202DA729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fontAlgn="b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D59E3ED-7921-E7F3-A0A2-0467597EF7ED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51066" y="1543324"/>
            <a:ext cx="2630674" cy="4390338"/>
          </a:xfrm>
        </p:spPr>
        <p:txBody>
          <a:bodyPr>
            <a:normAutofit/>
          </a:bodyPr>
          <a:lstStyle>
            <a:lvl1pPr>
              <a:defRPr sz="1800" b="0" i="0">
                <a:latin typeface="Acumin Pro" panose="020B0504020202020204" pitchFamily="34" charset="77"/>
              </a:defRPr>
            </a:lvl1pPr>
            <a:lvl2pPr>
              <a:defRPr sz="1700" b="0" i="0">
                <a:latin typeface="Acumin Pro" panose="020B0504020202020204" pitchFamily="34" charset="77"/>
              </a:defRPr>
            </a:lvl2pPr>
            <a:lvl3pPr>
              <a:defRPr sz="1600" b="0" i="0">
                <a:latin typeface="Acumin Pro" panose="020B0504020202020204" pitchFamily="34" charset="77"/>
              </a:defRPr>
            </a:lvl3pPr>
            <a:lvl4pPr>
              <a:defRPr sz="1125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66D77F14-E88B-D0A5-6F63-E4DA45A7CD6B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3256663" y="1543324"/>
            <a:ext cx="2630674" cy="4390337"/>
          </a:xfrm>
        </p:spPr>
        <p:txBody>
          <a:bodyPr>
            <a:normAutofit/>
          </a:bodyPr>
          <a:lstStyle>
            <a:lvl1pPr>
              <a:defRPr sz="1800" b="0" i="0">
                <a:latin typeface="Acumin Pro" panose="020B0504020202020204" pitchFamily="34" charset="77"/>
              </a:defRPr>
            </a:lvl1pPr>
            <a:lvl2pPr>
              <a:defRPr sz="1700" b="0" i="0">
                <a:latin typeface="Acumin Pro" panose="020B0504020202020204" pitchFamily="34" charset="77"/>
              </a:defRPr>
            </a:lvl2pPr>
            <a:lvl3pPr>
              <a:defRPr sz="1600" b="0" i="0">
                <a:latin typeface="Acumin Pro" panose="020B0504020202020204" pitchFamily="34" charset="77"/>
              </a:defRPr>
            </a:lvl3pPr>
            <a:lvl4pPr>
              <a:defRPr sz="1125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5A95E987-1BAB-5DE6-3A52-75935C62985E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6182353" y="1543323"/>
            <a:ext cx="2630674" cy="4390337"/>
          </a:xfrm>
        </p:spPr>
        <p:txBody>
          <a:bodyPr>
            <a:normAutofit/>
          </a:bodyPr>
          <a:lstStyle>
            <a:lvl1pPr>
              <a:defRPr sz="1800" b="0" i="0">
                <a:latin typeface="Acumin Pro" panose="020B0504020202020204" pitchFamily="34" charset="77"/>
              </a:defRPr>
            </a:lvl1pPr>
            <a:lvl2pPr>
              <a:defRPr sz="1700" b="0" i="0">
                <a:latin typeface="Acumin Pro" panose="020B0504020202020204" pitchFamily="34" charset="77"/>
              </a:defRPr>
            </a:lvl2pPr>
            <a:lvl3pPr>
              <a:defRPr sz="1600" b="0" i="0">
                <a:latin typeface="Acumin Pro" panose="020B0504020202020204" pitchFamily="34" charset="77"/>
              </a:defRPr>
            </a:lvl3pPr>
            <a:lvl4pPr>
              <a:defRPr sz="1125"/>
            </a:lvl4pPr>
            <a:lvl5pPr>
              <a:defRPr sz="10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5CA31FF2-2F1A-7D0F-36B0-1773F6A9AB3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954291"/>
            <a:ext cx="8458200" cy="365760"/>
          </a:xfrm>
        </p:spPr>
        <p:txBody>
          <a:bodyPr>
            <a:noAutofit/>
          </a:bodyPr>
          <a:lstStyle>
            <a:lvl1pPr marL="0" indent="0" algn="l">
              <a:buNone/>
              <a:defRPr sz="2000" b="1" i="0" baseline="0">
                <a:solidFill>
                  <a:schemeClr val="accent4">
                    <a:lumMod val="65000"/>
                  </a:schemeClr>
                </a:solidFill>
                <a:latin typeface="Acumin Pro Condensed Semibold" panose="020B0506020202020204" pitchFamily="34" charset="77"/>
              </a:defRPr>
            </a:lvl1pPr>
          </a:lstStyle>
          <a:p>
            <a:pPr lvl="0"/>
            <a:r>
              <a:rPr lang="en-US" dirty="0"/>
              <a:t>Click to add subhead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E20F0F-7917-55BD-382B-A4E024108196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78E12036-8FAA-9A46-B049-E7FD4EB2AF6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2103" y="6253670"/>
            <a:ext cx="3281538" cy="347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7145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19200A-5F39-EB36-4116-B2C1717CC7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461174" y="6295058"/>
            <a:ext cx="1339925" cy="3239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Acumin Pro" panose="020B0504020202020204" pitchFamily="34" charset="77"/>
              </a:defRPr>
            </a:lvl1pPr>
          </a:lstStyle>
          <a:p>
            <a:pPr algn="r"/>
            <a:r>
              <a:rPr lang="en-US" dirty="0"/>
              <a:t>3/31/23            </a:t>
            </a:r>
            <a:fld id="{9F076166-0C3B-2C4F-B933-99EF0896CC39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AF61CC-58D4-72CE-66CA-BFE87D085D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1064" y="385004"/>
            <a:ext cx="8450036" cy="5890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slide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FD4295-B2CD-F1FF-F99B-B267D1740F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1064" y="1192696"/>
            <a:ext cx="8450036" cy="48379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25614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6" r:id="rId2"/>
    <p:sldLayoutId id="2147483702" r:id="rId3"/>
    <p:sldLayoutId id="2147483708" r:id="rId4"/>
    <p:sldLayoutId id="2147483687" r:id="rId5"/>
    <p:sldLayoutId id="2147483714" r:id="rId6"/>
    <p:sldLayoutId id="2147483688" r:id="rId7"/>
    <p:sldLayoutId id="2147483650" r:id="rId8"/>
    <p:sldLayoutId id="2147483701" r:id="rId9"/>
    <p:sldLayoutId id="2147483711" r:id="rId10"/>
    <p:sldLayoutId id="2147483712" r:id="rId11"/>
    <p:sldLayoutId id="2147483656" r:id="rId12"/>
    <p:sldLayoutId id="2147483706" r:id="rId13"/>
    <p:sldLayoutId id="2147483705" r:id="rId14"/>
    <p:sldLayoutId id="2147483707" r:id="rId15"/>
    <p:sldLayoutId id="2147483713" r:id="rId16"/>
    <p:sldLayoutId id="2147483709" r:id="rId17"/>
    <p:sldLayoutId id="2147483710" r:id="rId18"/>
    <p:sldLayoutId id="2147483653" r:id="rId19"/>
    <p:sldLayoutId id="2147483690" r:id="rId20"/>
    <p:sldLayoutId id="2147483704" r:id="rId21"/>
    <p:sldLayoutId id="2147483692" r:id="rId22"/>
    <p:sldLayoutId id="2147483693" r:id="rId23"/>
    <p:sldLayoutId id="2147483691" r:id="rId24"/>
    <p:sldLayoutId id="2147483703" r:id="rId25"/>
  </p:sldLayoutIdLst>
  <p:hf sldNum="0" hdr="0" dt="0"/>
  <p:txStyles>
    <p:titleStyle>
      <a:lvl1pPr algn="l" defTabSz="685800" rtl="0" eaLnBrk="1" fontAlgn="b" latinLnBrk="0" hangingPunct="1">
        <a:lnSpc>
          <a:spcPct val="90000"/>
        </a:lnSpc>
        <a:spcBef>
          <a:spcPct val="0"/>
        </a:spcBef>
        <a:buNone/>
        <a:defRPr lang="en-US" sz="3600" b="1" i="1" kern="1200" cap="none" baseline="0" dirty="0">
          <a:solidFill>
            <a:schemeClr val="tx1"/>
          </a:solidFill>
          <a:latin typeface="Acumin Pro Condensed Semibold" panose="020B0506020202020204" pitchFamily="34" charset="77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" pitchFamily="2" charset="2"/>
        <a:buChar char="§"/>
        <a:defRPr sz="1800" b="0" i="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itchFamily="2" charset="2"/>
        <a:buChar char="§"/>
        <a:defRPr sz="1700" b="0" i="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itchFamily="2" charset="2"/>
        <a:buChar char="§"/>
        <a:defRPr sz="1600" b="0" i="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" pitchFamily="2" charset="2"/>
        <a:buChar char="§"/>
        <a:defRPr sz="1200" b="0" i="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0" algn="l" defTabSz="685800" rtl="0" eaLnBrk="1" latinLnBrk="0" hangingPunct="1">
        <a:lnSpc>
          <a:spcPct val="90000"/>
        </a:lnSpc>
        <a:spcBef>
          <a:spcPts val="375"/>
        </a:spcBef>
        <a:buFont typeface="Wingdings" pitchFamily="2" charset="2"/>
        <a:buNone/>
        <a:defRPr sz="1050" b="0" i="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emf"/><Relationship Id="rId13" Type="http://schemas.openxmlformats.org/officeDocument/2006/relationships/image" Target="../media/image16.emf"/><Relationship Id="rId18" Type="http://schemas.openxmlformats.org/officeDocument/2006/relationships/image" Target="../media/image21.emf"/><Relationship Id="rId3" Type="http://schemas.openxmlformats.org/officeDocument/2006/relationships/image" Target="../media/image6.emf"/><Relationship Id="rId7" Type="http://schemas.openxmlformats.org/officeDocument/2006/relationships/image" Target="../media/image10.emf"/><Relationship Id="rId12" Type="http://schemas.openxmlformats.org/officeDocument/2006/relationships/image" Target="../media/image15.emf"/><Relationship Id="rId17" Type="http://schemas.openxmlformats.org/officeDocument/2006/relationships/image" Target="../media/image20.emf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9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emf"/><Relationship Id="rId11" Type="http://schemas.openxmlformats.org/officeDocument/2006/relationships/image" Target="../media/image14.emf"/><Relationship Id="rId5" Type="http://schemas.openxmlformats.org/officeDocument/2006/relationships/image" Target="../media/image8.emf"/><Relationship Id="rId15" Type="http://schemas.openxmlformats.org/officeDocument/2006/relationships/image" Target="../media/image18.emf"/><Relationship Id="rId10" Type="http://schemas.openxmlformats.org/officeDocument/2006/relationships/image" Target="../media/image13.emf"/><Relationship Id="rId4" Type="http://schemas.openxmlformats.org/officeDocument/2006/relationships/image" Target="../media/image7.emf"/><Relationship Id="rId9" Type="http://schemas.openxmlformats.org/officeDocument/2006/relationships/image" Target="../media/image12.emf"/><Relationship Id="rId14" Type="http://schemas.openxmlformats.org/officeDocument/2006/relationships/image" Target="../media/image17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F09A7-CF48-9701-322A-A0BBD1C2F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cumin Pro Condensed Semibold" panose="020B0506020202020204" pitchFamily="34" charset="77"/>
              </a:rPr>
              <a:t>Title, </a:t>
            </a:r>
            <a:r>
              <a:rPr lang="en-US" b="1" dirty="0" err="1">
                <a:latin typeface="Acumin Pro Condensed Semibold" panose="020B0506020202020204" pitchFamily="34" charset="77"/>
              </a:rPr>
              <a:t>Acumin</a:t>
            </a:r>
            <a:r>
              <a:rPr lang="en-US" b="1" dirty="0">
                <a:latin typeface="Acumin Pro Condensed Semibold" panose="020B0506020202020204" pitchFamily="34" charset="77"/>
              </a:rPr>
              <a:t> Pro Cond 44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91BF94-59A9-105F-273E-B29E440F250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>
                <a:solidFill>
                  <a:schemeClr val="bg2"/>
                </a:solidFill>
              </a:rPr>
              <a:t>Subtitle, </a:t>
            </a:r>
            <a:r>
              <a:rPr lang="en-US" dirty="0" err="1">
                <a:solidFill>
                  <a:schemeClr val="bg2"/>
                </a:solidFill>
              </a:rPr>
              <a:t>Acumin</a:t>
            </a:r>
            <a:r>
              <a:rPr lang="en-US" dirty="0">
                <a:solidFill>
                  <a:schemeClr val="bg2"/>
                </a:solidFill>
              </a:rPr>
              <a:t> Pro </a:t>
            </a:r>
            <a:r>
              <a:rPr lang="en-US" dirty="0" err="1">
                <a:solidFill>
                  <a:schemeClr val="bg2"/>
                </a:solidFill>
              </a:rPr>
              <a:t>Semibold</a:t>
            </a:r>
            <a:r>
              <a:rPr lang="en-US" dirty="0">
                <a:solidFill>
                  <a:schemeClr val="bg2"/>
                </a:solidFill>
              </a:rPr>
              <a:t> 20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218A17-096C-AED1-C745-D58ECF2EFEF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9970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49A711A-A01A-5C63-1DEA-711D51324B7B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Caption, </a:t>
            </a:r>
            <a:r>
              <a:rPr lang="en-US" dirty="0" err="1"/>
              <a:t>Acumin</a:t>
            </a:r>
            <a:r>
              <a:rPr lang="en-US" dirty="0"/>
              <a:t> Pro 14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663BF38-4542-C4B2-8468-5A64C09B9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36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24B79CA-8CDA-4BF4-B121-5EC17E63E464}"/>
              </a:ext>
            </a:extLst>
          </p:cNvPr>
          <p:cNvSpPr>
            <a:spLocks noGrp="1"/>
          </p:cNvSpPr>
          <p:nvPr>
            <p:ph type="body" sz="half" idx="18"/>
          </p:nvPr>
        </p:nvSpPr>
        <p:spPr/>
        <p:txBody>
          <a:bodyPr/>
          <a:lstStyle/>
          <a:p>
            <a:r>
              <a:rPr lang="en-US" dirty="0"/>
              <a:t>Caption, </a:t>
            </a:r>
            <a:r>
              <a:rPr lang="en-US" dirty="0" err="1"/>
              <a:t>Acumin</a:t>
            </a:r>
            <a:r>
              <a:rPr lang="en-US" dirty="0"/>
              <a:t> Pro 14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8FF38AE-921B-6F55-3024-C253A568ED95}"/>
              </a:ext>
            </a:extLst>
          </p:cNvPr>
          <p:cNvSpPr>
            <a:spLocks noGrp="1"/>
          </p:cNvSpPr>
          <p:nvPr>
            <p:ph type="body" sz="half" idx="19"/>
          </p:nvPr>
        </p:nvSpPr>
        <p:spPr/>
        <p:txBody>
          <a:bodyPr/>
          <a:lstStyle/>
          <a:p>
            <a:r>
              <a:rPr lang="en-US" dirty="0"/>
              <a:t>Caption, </a:t>
            </a:r>
            <a:r>
              <a:rPr lang="en-US" dirty="0" err="1"/>
              <a:t>Acumin</a:t>
            </a:r>
            <a:r>
              <a:rPr lang="en-US" dirty="0"/>
              <a:t> Pro 14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CF9E2F2-23C8-5D2D-8E8A-D100B6F51227}"/>
              </a:ext>
            </a:extLst>
          </p:cNvPr>
          <p:cNvSpPr>
            <a:spLocks noGrp="1"/>
          </p:cNvSpPr>
          <p:nvPr>
            <p:ph type="body" sz="half" idx="20"/>
          </p:nvPr>
        </p:nvSpPr>
        <p:spPr/>
        <p:txBody>
          <a:bodyPr/>
          <a:lstStyle/>
          <a:p>
            <a:r>
              <a:rPr lang="en-US" dirty="0"/>
              <a:t>Caption, </a:t>
            </a:r>
            <a:r>
              <a:rPr lang="en-US" dirty="0" err="1"/>
              <a:t>Acumin</a:t>
            </a:r>
            <a:r>
              <a:rPr lang="en-US" dirty="0"/>
              <a:t> Pro 14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6925C1A-A3C4-6BD1-571B-45101A23BCFB}"/>
              </a:ext>
            </a:extLst>
          </p:cNvPr>
          <p:cNvSpPr>
            <a:spLocks noGrp="1"/>
          </p:cNvSpPr>
          <p:nvPr>
            <p:ph type="body" sz="half" idx="24"/>
          </p:nvPr>
        </p:nvSpPr>
        <p:spPr/>
        <p:txBody>
          <a:bodyPr/>
          <a:lstStyle/>
          <a:p>
            <a:r>
              <a:rPr lang="en-US" dirty="0"/>
              <a:t>Caption, </a:t>
            </a:r>
            <a:r>
              <a:rPr lang="en-US" dirty="0" err="1"/>
              <a:t>Acumin</a:t>
            </a:r>
            <a:r>
              <a:rPr lang="en-US" dirty="0"/>
              <a:t> Pro 14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F686D31-8EA1-D758-CEB9-63747D3D92CC}"/>
              </a:ext>
            </a:extLst>
          </p:cNvPr>
          <p:cNvSpPr>
            <a:spLocks noGrp="1"/>
          </p:cNvSpPr>
          <p:nvPr>
            <p:ph type="body" sz="half" idx="25"/>
          </p:nvPr>
        </p:nvSpPr>
        <p:spPr/>
        <p:txBody>
          <a:bodyPr/>
          <a:lstStyle/>
          <a:p>
            <a:r>
              <a:rPr lang="en-US" dirty="0"/>
              <a:t>Caption, </a:t>
            </a:r>
            <a:r>
              <a:rPr lang="en-US" dirty="0" err="1"/>
              <a:t>Acumin</a:t>
            </a:r>
            <a:r>
              <a:rPr lang="en-US" dirty="0"/>
              <a:t> Pro 14</a:t>
            </a:r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52143D5A-422C-B11F-4863-74216B8CAE92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sp>
        <p:nvSpPr>
          <p:cNvPr id="4" name="Text Placeholder 13">
            <a:extLst>
              <a:ext uri="{FF2B5EF4-FFF2-40B4-BE49-F238E27FC236}">
                <a16:creationId xmlns:a16="http://schemas.microsoft.com/office/drawing/2014/main" id="{39C178F1-DC67-B992-13E0-2FD19EDCBF30}"/>
              </a:ext>
            </a:extLst>
          </p:cNvPr>
          <p:cNvSpPr txBox="1">
            <a:spLocks/>
          </p:cNvSpPr>
          <p:nvPr/>
        </p:nvSpPr>
        <p:spPr>
          <a:xfrm>
            <a:off x="342900" y="954291"/>
            <a:ext cx="8458200" cy="365760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Wingdings" pitchFamily="2" charset="2"/>
              <a:buChar char="§"/>
              <a:defRPr sz="18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itchFamily="2" charset="2"/>
              <a:buChar char="§"/>
              <a:defRPr sz="17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itchFamily="2" charset="2"/>
              <a:buChar char="§"/>
              <a:defRPr sz="16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itchFamily="2" charset="2"/>
              <a:buChar char="§"/>
              <a:defRPr sz="12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Wingdings" pitchFamily="2" charset="2"/>
              <a:buNone/>
              <a:defRPr sz="105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>
                <a:solidFill>
                  <a:schemeClr val="accent6"/>
                </a:solidFill>
                <a:latin typeface="Franklin Gothic Medium Cond" panose="020B0606030402020204" pitchFamily="34" charset="0"/>
              </a:rPr>
              <a:t>Subhead, </a:t>
            </a:r>
            <a:r>
              <a:rPr lang="en-US" sz="2000" dirty="0" err="1">
                <a:solidFill>
                  <a:schemeClr val="accent6"/>
                </a:solidFill>
                <a:latin typeface="Franklin Gothic Medium Cond" panose="020B0606030402020204" pitchFamily="34" charset="0"/>
              </a:rPr>
              <a:t>Acumin</a:t>
            </a:r>
            <a:r>
              <a:rPr lang="en-US" sz="2000" dirty="0">
                <a:solidFill>
                  <a:schemeClr val="accent6"/>
                </a:solidFill>
                <a:latin typeface="Franklin Gothic Medium Cond" panose="020B0606030402020204" pitchFamily="34" charset="0"/>
              </a:rPr>
              <a:t> Pro Cond </a:t>
            </a:r>
            <a:r>
              <a:rPr lang="en-US" sz="2000" dirty="0" err="1">
                <a:solidFill>
                  <a:schemeClr val="accent6"/>
                </a:solidFill>
                <a:latin typeface="Franklin Gothic Medium Cond" panose="020B0606030402020204" pitchFamily="34" charset="0"/>
              </a:rPr>
              <a:t>Semibold</a:t>
            </a:r>
            <a:r>
              <a:rPr lang="en-US" sz="2000" dirty="0">
                <a:solidFill>
                  <a:schemeClr val="accent6"/>
                </a:solidFill>
                <a:latin typeface="Franklin Gothic Medium Cond" panose="020B0606030402020204" pitchFamily="34" charset="0"/>
              </a:rPr>
              <a:t> 20</a:t>
            </a:r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81FB482-F4EE-6CE6-0654-FAE7661F3D05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E2AE6215-B69C-EE9F-2851-70EC55067178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882858E8-34C9-2BB6-B892-AC1CFE08690A}"/>
              </a:ext>
            </a:extLst>
          </p:cNvPr>
          <p:cNvSpPr>
            <a:spLocks noGrp="1"/>
          </p:cNvSpPr>
          <p:nvPr>
            <p:ph type="pic" idx="17"/>
          </p:nvPr>
        </p:nvSpPr>
        <p:spPr/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C3EA9E33-85EA-DC06-A1CA-C11770DAE5E9}"/>
              </a:ext>
            </a:extLst>
          </p:cNvPr>
          <p:cNvSpPr>
            <a:spLocks noGrp="1"/>
          </p:cNvSpPr>
          <p:nvPr>
            <p:ph type="pic" idx="21"/>
          </p:nvPr>
        </p:nvSpPr>
        <p:spPr/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81EFEB5E-EAA7-994C-A6BB-840B3FF8BEEB}"/>
              </a:ext>
            </a:extLst>
          </p:cNvPr>
          <p:cNvSpPr>
            <a:spLocks noGrp="1"/>
          </p:cNvSpPr>
          <p:nvPr>
            <p:ph type="pic" idx="22"/>
          </p:nvPr>
        </p:nvSpPr>
        <p:spPr/>
      </p:sp>
      <p:sp>
        <p:nvSpPr>
          <p:cNvPr id="28" name="Picture Placeholder 27">
            <a:extLst>
              <a:ext uri="{FF2B5EF4-FFF2-40B4-BE49-F238E27FC236}">
                <a16:creationId xmlns:a16="http://schemas.microsoft.com/office/drawing/2014/main" id="{E67739B6-8CE7-E209-3012-0C9F8B7AFFE1}"/>
              </a:ext>
            </a:extLst>
          </p:cNvPr>
          <p:cNvSpPr>
            <a:spLocks noGrp="1"/>
          </p:cNvSpPr>
          <p:nvPr>
            <p:ph type="pic" idx="23"/>
          </p:nvPr>
        </p:nvSpPr>
        <p:spPr/>
      </p:sp>
    </p:spTree>
    <p:extLst>
      <p:ext uri="{BB962C8B-B14F-4D97-AF65-F5344CB8AC3E}">
        <p14:creationId xmlns:p14="http://schemas.microsoft.com/office/powerpoint/2010/main" val="31357047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72CBA-026F-7E96-546F-23B8813A83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8FBDCD-BC38-D4A8-A210-EA02F261005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Purdue Marketing and Communications, </a:t>
            </a:r>
            <a:r>
              <a:rPr lang="en-US" dirty="0" err="1"/>
              <a:t>marcom.purdue.edu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52662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648A87C-1FA1-756E-8002-A17A677C3D69}"/>
              </a:ext>
            </a:extLst>
          </p:cNvPr>
          <p:cNvSpPr/>
          <p:nvPr/>
        </p:nvSpPr>
        <p:spPr>
          <a:xfrm>
            <a:off x="0" y="2269647"/>
            <a:ext cx="9144000" cy="131476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DAA1B9-4128-D2C8-4619-45A79BD09F1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46982" y="1332772"/>
            <a:ext cx="8450036" cy="336947"/>
          </a:xfrm>
        </p:spPr>
        <p:txBody>
          <a:bodyPr/>
          <a:lstStyle/>
          <a:p>
            <a:r>
              <a:rPr lang="en-US" dirty="0"/>
              <a:t>Design Elements</a:t>
            </a:r>
          </a:p>
        </p:txBody>
      </p:sp>
      <p:pic>
        <p:nvPicPr>
          <p:cNvPr id="5" name="Purdue Logo" descr="Purdue Logo">
            <a:extLst>
              <a:ext uri="{FF2B5EF4-FFF2-40B4-BE49-F238E27FC236}">
                <a16:creationId xmlns:a16="http://schemas.microsoft.com/office/drawing/2014/main" id="{7D8AAD4E-6582-C9EE-93FE-0898D015A9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061" y="2801599"/>
            <a:ext cx="1352393" cy="242075"/>
          </a:xfrm>
          <a:prstGeom prst="rect">
            <a:avLst/>
          </a:prstGeom>
        </p:spPr>
      </p:pic>
      <p:pic>
        <p:nvPicPr>
          <p:cNvPr id="6" name="Purdue Logo" descr="Purdue Logo">
            <a:extLst>
              <a:ext uri="{FF2B5EF4-FFF2-40B4-BE49-F238E27FC236}">
                <a16:creationId xmlns:a16="http://schemas.microsoft.com/office/drawing/2014/main" id="{89D705B2-5E37-D34D-6FBD-80B37F9434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061" y="4010301"/>
            <a:ext cx="1352393" cy="2420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32374F7-B2AE-CCC3-6404-5DF94770BD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21168" y="3816854"/>
            <a:ext cx="563441" cy="5634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4B5DA90-31CA-0886-77E1-EA0E7AAC20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21168" y="2631335"/>
            <a:ext cx="563441" cy="5634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4171A0D-C9D8-F2C5-D2EF-4CC5250D95B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404205" y="3801216"/>
            <a:ext cx="594717" cy="59471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69A73B7-7EF1-3B8C-F564-47A868C0D45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04206" y="2631335"/>
            <a:ext cx="594718" cy="59471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36D6542-A1D0-2A77-937C-D586F1B9578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18519" y="3801217"/>
            <a:ext cx="594716" cy="59471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E2FCB6E2-E89C-32DA-46CB-1377959EDFB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218520" y="2625278"/>
            <a:ext cx="594716" cy="59471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D51AF72-C7FC-C72D-9527-2A8AEAA4192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032831" y="3800527"/>
            <a:ext cx="594717" cy="59609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445C912-FA03-24B5-3FDD-2AD2FE6BDA6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032833" y="2615697"/>
            <a:ext cx="594716" cy="594716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66287DF-06E3-B9D6-0086-CACCCA67289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847142" y="3775820"/>
            <a:ext cx="594718" cy="594718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2A28E3D-1F3E-E0F5-891D-3FD927BC5B0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847143" y="2619220"/>
            <a:ext cx="594716" cy="594716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37A77B19-0907-B4FA-47D4-6C1641BF4086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661457" y="3794468"/>
            <a:ext cx="594718" cy="594718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B9C2E612-21F5-9593-74B9-CF409ECBE160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661457" y="2625278"/>
            <a:ext cx="594716" cy="594716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03C2D7F1-9B45-5BA1-9007-006F93CD77C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398129" y="2617022"/>
            <a:ext cx="872749" cy="563441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A5B6C1C8-9399-79CB-4873-15DF36A9661B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394474" y="3814481"/>
            <a:ext cx="880060" cy="568161"/>
          </a:xfrm>
          <a:prstGeom prst="rect">
            <a:avLst/>
          </a:prstGeom>
        </p:spPr>
      </p:pic>
      <p:sp>
        <p:nvSpPr>
          <p:cNvPr id="42" name="Text Placeholder 3">
            <a:extLst>
              <a:ext uri="{FF2B5EF4-FFF2-40B4-BE49-F238E27FC236}">
                <a16:creationId xmlns:a16="http://schemas.microsoft.com/office/drawing/2014/main" id="{6503F81F-A777-1237-D79A-4F946965BE5D}"/>
              </a:ext>
            </a:extLst>
          </p:cNvPr>
          <p:cNvSpPr txBox="1">
            <a:spLocks/>
          </p:cNvSpPr>
          <p:nvPr/>
        </p:nvSpPr>
        <p:spPr>
          <a:xfrm>
            <a:off x="423030" y="5247521"/>
            <a:ext cx="8450036" cy="336947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000" b="1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8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5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400" b="0" i="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500" dirty="0">
                <a:solidFill>
                  <a:schemeClr val="bg2">
                    <a:lumMod val="75000"/>
                  </a:schemeClr>
                </a:solidFill>
              </a:rPr>
              <a:t>Copy and paste as needed. Delete slide before presenting.</a:t>
            </a:r>
          </a:p>
        </p:txBody>
      </p:sp>
    </p:spTree>
    <p:extLst>
      <p:ext uri="{BB962C8B-B14F-4D97-AF65-F5344CB8AC3E}">
        <p14:creationId xmlns:p14="http://schemas.microsoft.com/office/powerpoint/2010/main" val="4976560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50C95A7-3FCE-BB1D-23E2-39F791DBA01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Subtitle </a:t>
            </a:r>
            <a:r>
              <a:rPr lang="en-US" dirty="0" err="1"/>
              <a:t>Acumin</a:t>
            </a:r>
            <a:r>
              <a:rPr lang="en-US" dirty="0"/>
              <a:t> Pro Cond 16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1E4601-B80D-4047-8907-E020C88981DD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26458" y="2043223"/>
            <a:ext cx="2212942" cy="1691333"/>
          </a:xfrm>
        </p:spPr>
        <p:txBody>
          <a:bodyPr>
            <a:norm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cumin Pro" panose="020B0504020202020204" pitchFamily="34" charset="77"/>
              </a:rPr>
              <a:t>Body copy goes here in paragraph form. </a:t>
            </a:r>
            <a:r>
              <a:rPr lang="en-US" sz="1200" dirty="0" err="1">
                <a:solidFill>
                  <a:schemeClr val="bg1"/>
                </a:solidFill>
                <a:latin typeface="Acumin Pro" panose="020B0504020202020204" pitchFamily="34" charset="77"/>
              </a:rPr>
              <a:t>Acumin</a:t>
            </a:r>
            <a:r>
              <a:rPr lang="en-US" sz="1200" dirty="0">
                <a:solidFill>
                  <a:schemeClr val="bg1"/>
                </a:solidFill>
                <a:latin typeface="Acumin Pro" panose="020B0504020202020204" pitchFamily="34" charset="77"/>
              </a:rPr>
              <a:t> Pro 12 point font.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CA71E0-8C9D-675D-CD36-5324657C604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Subtitle </a:t>
            </a:r>
            <a:r>
              <a:rPr lang="en-US" dirty="0" err="1"/>
              <a:t>Acumin</a:t>
            </a:r>
            <a:r>
              <a:rPr lang="en-US" dirty="0"/>
              <a:t> Pro Cond 16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A6CB5EC-C024-1BD2-803D-EB864EA89566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464791" y="2043223"/>
            <a:ext cx="2212942" cy="1691333"/>
          </a:xfrm>
        </p:spPr>
        <p:txBody>
          <a:bodyPr>
            <a:norm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cumin Pro" panose="020B0504020202020204" pitchFamily="34" charset="77"/>
              </a:rPr>
              <a:t>Body copy goes here in paragraph form. </a:t>
            </a:r>
            <a:r>
              <a:rPr lang="en-US" sz="1200" dirty="0" err="1">
                <a:solidFill>
                  <a:schemeClr val="bg1"/>
                </a:solidFill>
                <a:latin typeface="Acumin Pro" panose="020B0504020202020204" pitchFamily="34" charset="77"/>
              </a:rPr>
              <a:t>Acumin</a:t>
            </a:r>
            <a:r>
              <a:rPr lang="en-US" sz="1200" dirty="0">
                <a:solidFill>
                  <a:schemeClr val="bg1"/>
                </a:solidFill>
                <a:latin typeface="Acumin Pro" panose="020B0504020202020204" pitchFamily="34" charset="77"/>
              </a:rPr>
              <a:t> Pro 12 point font.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E7B14F1-B388-7C42-FE17-CC74496B333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Subtitle </a:t>
            </a:r>
            <a:r>
              <a:rPr lang="en-US" dirty="0" err="1"/>
              <a:t>Acumin</a:t>
            </a:r>
            <a:r>
              <a:rPr lang="en-US" dirty="0"/>
              <a:t> Pro Cond 16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E0915377-5C30-4371-2D47-4068BF04986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02930" y="2040673"/>
            <a:ext cx="2212942" cy="1691333"/>
          </a:xfrm>
        </p:spPr>
        <p:txBody>
          <a:bodyPr>
            <a:norm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cumin Pro" panose="020B0504020202020204" pitchFamily="34" charset="77"/>
              </a:rPr>
              <a:t>Body copy goes here in paragraph form. </a:t>
            </a:r>
            <a:r>
              <a:rPr lang="en-US" sz="1200" dirty="0" err="1">
                <a:solidFill>
                  <a:schemeClr val="bg1"/>
                </a:solidFill>
                <a:latin typeface="Acumin Pro" panose="020B0504020202020204" pitchFamily="34" charset="77"/>
              </a:rPr>
              <a:t>Acumin</a:t>
            </a:r>
            <a:r>
              <a:rPr lang="en-US" sz="1200" dirty="0">
                <a:solidFill>
                  <a:schemeClr val="bg1"/>
                </a:solidFill>
                <a:latin typeface="Acumin Pro" panose="020B0504020202020204" pitchFamily="34" charset="77"/>
              </a:rPr>
              <a:t> Pro 12 point font.</a:t>
            </a:r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F67CEC87-8052-94A2-1401-25AD6D8D7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36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031C46FF-D1EE-1E8E-B140-5B49BF2FF22C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algn="r"/>
            <a:r>
              <a:rPr lang="en-US"/>
              <a:t>3/31/23            </a:t>
            </a:r>
            <a:fld id="{2D8F9ACA-D6C0-E54C-B1B8-E9196C9CD104}" type="slidenum">
              <a:rPr lang="en-US" smtClean="0"/>
              <a:pPr algn="r"/>
              <a:t>2</a:t>
            </a:fld>
            <a:endParaRPr lang="en-US" dirty="0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76A60D30-EB63-6E92-BF52-A6CB9088C69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4BFE40DD-6349-B1FE-AA95-CBA8197FE12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C506456A-F9B2-DDE0-1931-ABCB9353D72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</p:sp>
    </p:spTree>
    <p:extLst>
      <p:ext uri="{BB962C8B-B14F-4D97-AF65-F5344CB8AC3E}">
        <p14:creationId xmlns:p14="http://schemas.microsoft.com/office/powerpoint/2010/main" val="33058891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AD1C28-2600-7542-E9A4-0C8739EDF23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Body copy goes here in paragraph form. </a:t>
            </a:r>
            <a:r>
              <a:rPr lang="en-US" dirty="0" err="1"/>
              <a:t>Acumin</a:t>
            </a:r>
            <a:r>
              <a:rPr lang="en-US" dirty="0"/>
              <a:t> Pro 18 point font.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Body copy goes here in paragraph form. </a:t>
            </a:r>
            <a:r>
              <a:rPr lang="en-US" dirty="0" err="1"/>
              <a:t>Acumin</a:t>
            </a:r>
            <a:r>
              <a:rPr lang="en-US" dirty="0"/>
              <a:t> Pro 18 point font.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en-US" dirty="0"/>
              <a:t>Body copy goes here in paragraph form. </a:t>
            </a:r>
            <a:r>
              <a:rPr lang="en-US" dirty="0" err="1"/>
              <a:t>Acumin</a:t>
            </a:r>
            <a:r>
              <a:rPr lang="en-US" dirty="0"/>
              <a:t> Pro 18 point font.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DD50425-C6CF-465E-06C4-01AD185DD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36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FA6FA2E-4348-29C0-105C-CA125AB5CA9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Subhead, </a:t>
            </a:r>
            <a:r>
              <a:rPr lang="en-US" dirty="0" err="1"/>
              <a:t>Acumin</a:t>
            </a:r>
            <a:r>
              <a:rPr lang="en-US" dirty="0"/>
              <a:t> Pro Cond </a:t>
            </a:r>
            <a:r>
              <a:rPr lang="en-US" dirty="0" err="1"/>
              <a:t>Semibold</a:t>
            </a:r>
            <a:r>
              <a:rPr lang="en-US" dirty="0"/>
              <a:t> 20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508179A-8DDA-F8E8-22F9-CD22A12BAFD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F7D64E6E-8757-8B25-A177-67CD7E124B09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A1D2FC1F-FECB-011F-1D64-164747E2D03E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C29C23E3-7B08-6E95-3CC9-EF6B8E381BF4}"/>
              </a:ext>
            </a:extLst>
          </p:cNvPr>
          <p:cNvSpPr>
            <a:spLocks noGrp="1"/>
          </p:cNvSpPr>
          <p:nvPr>
            <p:ph type="pic" idx="13"/>
          </p:nvPr>
        </p:nvSpPr>
        <p:spPr/>
      </p:sp>
    </p:spTree>
    <p:extLst>
      <p:ext uri="{BB962C8B-B14F-4D97-AF65-F5344CB8AC3E}">
        <p14:creationId xmlns:p14="http://schemas.microsoft.com/office/powerpoint/2010/main" val="30875581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E9423DE6-7D64-1D3D-6847-C9807BD53FE5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83115D7-6C74-6528-F23C-B81DEA42F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36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D0C898A-2FF1-8C4F-2A46-D380387196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Subhead, </a:t>
            </a:r>
            <a:r>
              <a:rPr lang="en-US" dirty="0" err="1"/>
              <a:t>Acumin</a:t>
            </a:r>
            <a:r>
              <a:rPr lang="en-US" dirty="0"/>
              <a:t> Pro Cond </a:t>
            </a:r>
            <a:r>
              <a:rPr lang="en-US" dirty="0" err="1"/>
              <a:t>Semibold</a:t>
            </a:r>
            <a:r>
              <a:rPr lang="en-US" dirty="0"/>
              <a:t> 20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1872CCC-F447-33FF-68ED-8F5972FE7AC7}"/>
              </a:ext>
            </a:extLst>
          </p:cNvPr>
          <p:cNvCxnSpPr/>
          <p:nvPr/>
        </p:nvCxnSpPr>
        <p:spPr>
          <a:xfrm>
            <a:off x="5254927" y="4191487"/>
            <a:ext cx="2911757" cy="0"/>
          </a:xfrm>
          <a:prstGeom prst="line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AB47D554-0F98-0B4D-A0B1-E5EEF25D681C}"/>
              </a:ext>
            </a:extLst>
          </p:cNvPr>
          <p:cNvSpPr txBox="1"/>
          <p:nvPr/>
        </p:nvSpPr>
        <p:spPr>
          <a:xfrm>
            <a:off x="5447321" y="4235334"/>
            <a:ext cx="26188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338"/>
              </a:spcAft>
            </a:pPr>
            <a:r>
              <a:rPr lang="en-US" sz="1000" dirty="0">
                <a:solidFill>
                  <a:schemeClr val="tx2"/>
                </a:solidFill>
                <a:latin typeface="Acumin Pro" panose="020B0504020202020204" pitchFamily="34" charset="77"/>
              </a:rPr>
              <a:t>Add name and title of the subject here, </a:t>
            </a:r>
            <a:br>
              <a:rPr lang="en-US" sz="1000" dirty="0">
                <a:solidFill>
                  <a:schemeClr val="tx2"/>
                </a:solidFill>
                <a:latin typeface="Acumin Pro" panose="020B0504020202020204" pitchFamily="34" charset="77"/>
              </a:rPr>
            </a:br>
            <a:r>
              <a:rPr lang="en-US" sz="1000" dirty="0" err="1">
                <a:solidFill>
                  <a:schemeClr val="tx2"/>
                </a:solidFill>
                <a:latin typeface="Acumin Pro" panose="020B0504020202020204" pitchFamily="34" charset="77"/>
              </a:rPr>
              <a:t>Acumin</a:t>
            </a:r>
            <a:r>
              <a:rPr lang="en-US" sz="1000" dirty="0">
                <a:solidFill>
                  <a:schemeClr val="tx2"/>
                </a:solidFill>
                <a:latin typeface="Acumin Pro" panose="020B0504020202020204" pitchFamily="34" charset="77"/>
              </a:rPr>
              <a:t> Pro 10</a:t>
            </a:r>
            <a:endParaRPr lang="de-DE" sz="1000" dirty="0">
              <a:solidFill>
                <a:schemeClr val="tx2"/>
              </a:solidFill>
              <a:latin typeface="Acumin Pro" panose="020B0504020202020204" pitchFamily="34" charset="7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4661C98-5E27-D35D-B306-DC2DA8288635}"/>
              </a:ext>
            </a:extLst>
          </p:cNvPr>
          <p:cNvSpPr txBox="1"/>
          <p:nvPr/>
        </p:nvSpPr>
        <p:spPr>
          <a:xfrm>
            <a:off x="5254927" y="2860580"/>
            <a:ext cx="2911757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latin typeface="Acumin Pro" panose="020B0504020202020204" pitchFamily="34" charset="77"/>
              </a:rPr>
              <a:t>Quote from subject goes here in paragraph form. </a:t>
            </a:r>
            <a:r>
              <a:rPr lang="en-US" sz="1500" dirty="0" err="1">
                <a:latin typeface="Acumin Pro" panose="020B0504020202020204" pitchFamily="34" charset="77"/>
              </a:rPr>
              <a:t>Acumin</a:t>
            </a:r>
            <a:r>
              <a:rPr lang="en-US" sz="1500" dirty="0">
                <a:latin typeface="Acumin Pro" panose="020B0504020202020204" pitchFamily="34" charset="77"/>
              </a:rPr>
              <a:t> Pro, 15 point font.”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A316E58-10E4-EBE0-234E-24DC20D80EB3}"/>
              </a:ext>
            </a:extLst>
          </p:cNvPr>
          <p:cNvGrpSpPr/>
          <p:nvPr/>
        </p:nvGrpSpPr>
        <p:grpSpPr>
          <a:xfrm>
            <a:off x="4995371" y="2288259"/>
            <a:ext cx="3448133" cy="2416033"/>
            <a:chOff x="6660495" y="1908011"/>
            <a:chExt cx="4597510" cy="322137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85BAAD2-4CE1-B47C-5479-7B530E75C646}"/>
                </a:ext>
              </a:extLst>
            </p:cNvPr>
            <p:cNvSpPr/>
            <p:nvPr/>
          </p:nvSpPr>
          <p:spPr>
            <a:xfrm>
              <a:off x="6660495" y="2233766"/>
              <a:ext cx="4597510" cy="2895622"/>
            </a:xfrm>
            <a:prstGeom prst="rect">
              <a:avLst/>
            </a:prstGeom>
            <a:noFill/>
            <a:ln w="127000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 dirty="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00FAC77-4503-165C-F24D-1E0705670BB2}"/>
                </a:ext>
              </a:extLst>
            </p:cNvPr>
            <p:cNvSpPr/>
            <p:nvPr/>
          </p:nvSpPr>
          <p:spPr>
            <a:xfrm>
              <a:off x="8427367" y="1908011"/>
              <a:ext cx="1191947" cy="6515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13"/>
            </a:p>
          </p:txBody>
        </p:sp>
      </p:grpSp>
      <p:pic>
        <p:nvPicPr>
          <p:cNvPr id="11" name="Graphic 10" descr="Open quotation mark with solid fill">
            <a:extLst>
              <a:ext uri="{FF2B5EF4-FFF2-40B4-BE49-F238E27FC236}">
                <a16:creationId xmlns:a16="http://schemas.microsoft.com/office/drawing/2014/main" id="{E5277B77-C5C7-14D0-0F51-FD5B58E8B0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82212" y="1976003"/>
            <a:ext cx="970586" cy="977265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946754-9286-B64E-4497-8370AC1FF2EE}"/>
              </a:ext>
            </a:extLst>
          </p:cNvPr>
          <p:cNvSpPr>
            <a:spLocks noGrp="1"/>
          </p:cNvSpPr>
          <p:nvPr>
            <p:ph type="pic" idx="1"/>
          </p:nvPr>
        </p:nvSpPr>
        <p:spPr/>
      </p:sp>
    </p:spTree>
    <p:extLst>
      <p:ext uri="{BB962C8B-B14F-4D97-AF65-F5344CB8AC3E}">
        <p14:creationId xmlns:p14="http://schemas.microsoft.com/office/powerpoint/2010/main" val="3365050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7B20B5B-82E4-32C9-03E4-EE742FF5B82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US" dirty="0"/>
              <a:t>3/31/23            ‹#›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6C9EF62B-E070-ACB9-D915-B4545582CB13}"/>
              </a:ext>
            </a:extLst>
          </p:cNvPr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2111171012"/>
              </p:ext>
            </p:extLst>
          </p:nvPr>
        </p:nvGraphicFramePr>
        <p:xfrm>
          <a:off x="351235" y="2014538"/>
          <a:ext cx="8449864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56233">
                  <a:extLst>
                    <a:ext uri="{9D8B030D-6E8A-4147-A177-3AD203B41FA5}">
                      <a16:colId xmlns:a16="http://schemas.microsoft.com/office/drawing/2014/main" val="3688381607"/>
                    </a:ext>
                  </a:extLst>
                </a:gridCol>
                <a:gridCol w="1056233">
                  <a:extLst>
                    <a:ext uri="{9D8B030D-6E8A-4147-A177-3AD203B41FA5}">
                      <a16:colId xmlns:a16="http://schemas.microsoft.com/office/drawing/2014/main" val="4088979612"/>
                    </a:ext>
                  </a:extLst>
                </a:gridCol>
                <a:gridCol w="1056233">
                  <a:extLst>
                    <a:ext uri="{9D8B030D-6E8A-4147-A177-3AD203B41FA5}">
                      <a16:colId xmlns:a16="http://schemas.microsoft.com/office/drawing/2014/main" val="74721474"/>
                    </a:ext>
                  </a:extLst>
                </a:gridCol>
                <a:gridCol w="1056233">
                  <a:extLst>
                    <a:ext uri="{9D8B030D-6E8A-4147-A177-3AD203B41FA5}">
                      <a16:colId xmlns:a16="http://schemas.microsoft.com/office/drawing/2014/main" val="566869555"/>
                    </a:ext>
                  </a:extLst>
                </a:gridCol>
                <a:gridCol w="1056233">
                  <a:extLst>
                    <a:ext uri="{9D8B030D-6E8A-4147-A177-3AD203B41FA5}">
                      <a16:colId xmlns:a16="http://schemas.microsoft.com/office/drawing/2014/main" val="4285710447"/>
                    </a:ext>
                  </a:extLst>
                </a:gridCol>
                <a:gridCol w="1056233">
                  <a:extLst>
                    <a:ext uri="{9D8B030D-6E8A-4147-A177-3AD203B41FA5}">
                      <a16:colId xmlns:a16="http://schemas.microsoft.com/office/drawing/2014/main" val="725806012"/>
                    </a:ext>
                  </a:extLst>
                </a:gridCol>
                <a:gridCol w="1056233">
                  <a:extLst>
                    <a:ext uri="{9D8B030D-6E8A-4147-A177-3AD203B41FA5}">
                      <a16:colId xmlns:a16="http://schemas.microsoft.com/office/drawing/2014/main" val="1656308858"/>
                    </a:ext>
                  </a:extLst>
                </a:gridCol>
                <a:gridCol w="1056233">
                  <a:extLst>
                    <a:ext uri="{9D8B030D-6E8A-4147-A177-3AD203B41FA5}">
                      <a16:colId xmlns:a16="http://schemas.microsoft.com/office/drawing/2014/main" val="3689725357"/>
                    </a:ext>
                  </a:extLst>
                </a:gridCol>
              </a:tblGrid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Subject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Subject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Subject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Subject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Subject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Subject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Subject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Subject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24569792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1869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1869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1869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1869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1869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1869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1869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1869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229255537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$150,000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$150,000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$150,000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$150,000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$150,000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$150,000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$150,000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$150,000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560920945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100 acres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100 acres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100 acres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100 acres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100 acres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100 acres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100 acres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100 acres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06064871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$50,000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$50,000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$50,000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$50,000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$50,000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$50,000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$50,000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Acumin Pro" panose="020B0504020202020204" pitchFamily="34" charset="77"/>
                        </a:rPr>
                        <a:t>$50,000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57922196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291618069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429569275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97914277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337886060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76708121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691188359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  <a:latin typeface="Acumin Pro" panose="020B0504020202020204" pitchFamily="34" charset="77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043764856"/>
                  </a:ext>
                </a:extLst>
              </a:tr>
            </a:tbl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F87F7167-3AC3-B360-4838-FD7C0AF1E9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36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4DBCAE-56B3-0632-B282-151148F7C95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Subhead, </a:t>
            </a:r>
            <a:r>
              <a:rPr lang="en-US" dirty="0" err="1"/>
              <a:t>Acumin</a:t>
            </a:r>
            <a:r>
              <a:rPr lang="en-US" dirty="0"/>
              <a:t> Pro Cond </a:t>
            </a:r>
            <a:r>
              <a:rPr lang="en-US" dirty="0" err="1"/>
              <a:t>Semibold</a:t>
            </a:r>
            <a:r>
              <a:rPr lang="en-US" dirty="0"/>
              <a:t> 20</a:t>
            </a:r>
          </a:p>
        </p:txBody>
      </p:sp>
    </p:spTree>
    <p:extLst>
      <p:ext uri="{BB962C8B-B14F-4D97-AF65-F5344CB8AC3E}">
        <p14:creationId xmlns:p14="http://schemas.microsoft.com/office/powerpoint/2010/main" val="41215134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46D9080-314E-BC5C-9635-72825344A010}"/>
              </a:ext>
            </a:extLst>
          </p:cNvPr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1415147455"/>
              </p:ext>
            </p:extLst>
          </p:nvPr>
        </p:nvGraphicFramePr>
        <p:xfrm>
          <a:off x="351235" y="2014538"/>
          <a:ext cx="8449865" cy="33408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CB1D0BE4-6CAA-F38A-DB99-AF9E176711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36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AFF639-1778-E4AC-5DE3-C904C075B59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Subhead, </a:t>
            </a:r>
            <a:r>
              <a:rPr lang="en-US" dirty="0" err="1"/>
              <a:t>Acumin</a:t>
            </a:r>
            <a:r>
              <a:rPr lang="en-US" dirty="0"/>
              <a:t> Pro Cond </a:t>
            </a:r>
            <a:r>
              <a:rPr lang="en-US" dirty="0" err="1"/>
              <a:t>Semibold</a:t>
            </a:r>
            <a:r>
              <a:rPr lang="en-US" dirty="0"/>
              <a:t> 20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CCB1B02-A5FC-CC5A-8CE6-C9852EE4024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6018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D48646-D99A-2E2C-7041-4D850906B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36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C71309-395E-76AF-4D78-7A564D423638}"/>
              </a:ext>
            </a:extLst>
          </p:cNvPr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en-US" dirty="0"/>
              <a:t>Body copy goes here.</a:t>
            </a:r>
          </a:p>
          <a:p>
            <a:r>
              <a:rPr lang="en-US" dirty="0"/>
              <a:t>Add another fact.</a:t>
            </a:r>
          </a:p>
          <a:p>
            <a:r>
              <a:rPr lang="en-US" dirty="0" err="1"/>
              <a:t>Acumin</a:t>
            </a:r>
            <a:r>
              <a:rPr lang="en-US" dirty="0"/>
              <a:t> Pro 20.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337C324-E6D5-575F-6C50-8271A1C6028E}"/>
              </a:ext>
            </a:extLst>
          </p:cNvPr>
          <p:cNvSpPr>
            <a:spLocks noGrp="1"/>
          </p:cNvSpPr>
          <p:nvPr>
            <p:ph idx="17"/>
          </p:nvPr>
        </p:nvSpPr>
        <p:spPr/>
        <p:txBody>
          <a:bodyPr/>
          <a:lstStyle/>
          <a:p>
            <a:r>
              <a:rPr lang="en-US" dirty="0"/>
              <a:t>Body copy goes here.</a:t>
            </a:r>
          </a:p>
          <a:p>
            <a:r>
              <a:rPr lang="en-US" dirty="0"/>
              <a:t>Add another fact.</a:t>
            </a:r>
          </a:p>
          <a:p>
            <a:r>
              <a:rPr lang="en-US" dirty="0" err="1"/>
              <a:t>Acumin</a:t>
            </a:r>
            <a:r>
              <a:rPr lang="en-US" dirty="0"/>
              <a:t> Pro 20.</a:t>
            </a:r>
          </a:p>
          <a:p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29418E-CDA8-1676-CF98-F05230396FA7}"/>
              </a:ext>
            </a:extLst>
          </p:cNvPr>
          <p:cNvSpPr>
            <a:spLocks noGrp="1"/>
          </p:cNvSpPr>
          <p:nvPr>
            <p:ph idx="18"/>
          </p:nvPr>
        </p:nvSpPr>
        <p:spPr/>
        <p:txBody>
          <a:bodyPr/>
          <a:lstStyle/>
          <a:p>
            <a:r>
              <a:rPr lang="en-US" dirty="0"/>
              <a:t>Body copy goes here.</a:t>
            </a:r>
          </a:p>
          <a:p>
            <a:r>
              <a:rPr lang="en-US" dirty="0"/>
              <a:t>Add another fact.</a:t>
            </a:r>
          </a:p>
          <a:p>
            <a:r>
              <a:rPr lang="en-US" dirty="0" err="1"/>
              <a:t>Acumin</a:t>
            </a:r>
            <a:r>
              <a:rPr lang="en-US" dirty="0"/>
              <a:t> Pro 20.</a:t>
            </a:r>
          </a:p>
          <a:p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060E483-DE0F-0A11-EFD8-25E37949DE7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Subhead, </a:t>
            </a:r>
            <a:r>
              <a:rPr lang="en-US" dirty="0" err="1"/>
              <a:t>Acumin</a:t>
            </a:r>
            <a:r>
              <a:rPr lang="en-US" dirty="0"/>
              <a:t> Pro Cond </a:t>
            </a:r>
            <a:r>
              <a:rPr lang="en-US" dirty="0" err="1"/>
              <a:t>Semibold</a:t>
            </a:r>
            <a:r>
              <a:rPr lang="en-US" dirty="0"/>
              <a:t> 20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8070CC2-9950-48B4-1BEF-D416720C68AD}"/>
              </a:ext>
            </a:extLst>
          </p:cNvPr>
          <p:cNvCxnSpPr>
            <a:cxnSpLocks/>
          </p:cNvCxnSpPr>
          <p:nvPr/>
        </p:nvCxnSpPr>
        <p:spPr>
          <a:xfrm>
            <a:off x="2974907" y="1597305"/>
            <a:ext cx="0" cy="4290055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D27D72-ECC8-F273-080F-2609C91DE4E8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CE65AE0-D3FA-067B-508B-525E3532DAB3}"/>
              </a:ext>
            </a:extLst>
          </p:cNvPr>
          <p:cNvCxnSpPr>
            <a:cxnSpLocks/>
          </p:cNvCxnSpPr>
          <p:nvPr/>
        </p:nvCxnSpPr>
        <p:spPr>
          <a:xfrm>
            <a:off x="5887337" y="1597305"/>
            <a:ext cx="0" cy="4290055"/>
          </a:xfrm>
          <a:prstGeom prst="line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0591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B915317A-7B69-118B-A391-41D62E177524}"/>
              </a:ext>
            </a:extLst>
          </p:cNvPr>
          <p:cNvGraphicFramePr>
            <a:graphicFrameLocks noGrp="1"/>
          </p:cNvGraphicFramePr>
          <p:nvPr>
            <p:ph idx="14"/>
            <p:extLst>
              <p:ext uri="{D42A27DB-BD31-4B8C-83A1-F6EECF244321}">
                <p14:modId xmlns:p14="http://schemas.microsoft.com/office/powerpoint/2010/main" val="4068077443"/>
              </p:ext>
            </p:extLst>
          </p:nvPr>
        </p:nvGraphicFramePr>
        <p:xfrm>
          <a:off x="351235" y="2014537"/>
          <a:ext cx="8449865" cy="19133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89973">
                  <a:extLst>
                    <a:ext uri="{9D8B030D-6E8A-4147-A177-3AD203B41FA5}">
                      <a16:colId xmlns:a16="http://schemas.microsoft.com/office/drawing/2014/main" val="2197644577"/>
                    </a:ext>
                  </a:extLst>
                </a:gridCol>
                <a:gridCol w="1689973">
                  <a:extLst>
                    <a:ext uri="{9D8B030D-6E8A-4147-A177-3AD203B41FA5}">
                      <a16:colId xmlns:a16="http://schemas.microsoft.com/office/drawing/2014/main" val="1525852292"/>
                    </a:ext>
                  </a:extLst>
                </a:gridCol>
                <a:gridCol w="1689973">
                  <a:extLst>
                    <a:ext uri="{9D8B030D-6E8A-4147-A177-3AD203B41FA5}">
                      <a16:colId xmlns:a16="http://schemas.microsoft.com/office/drawing/2014/main" val="401346082"/>
                    </a:ext>
                  </a:extLst>
                </a:gridCol>
                <a:gridCol w="1689973">
                  <a:extLst>
                    <a:ext uri="{9D8B030D-6E8A-4147-A177-3AD203B41FA5}">
                      <a16:colId xmlns:a16="http://schemas.microsoft.com/office/drawing/2014/main" val="98337987"/>
                    </a:ext>
                  </a:extLst>
                </a:gridCol>
                <a:gridCol w="1689973">
                  <a:extLst>
                    <a:ext uri="{9D8B030D-6E8A-4147-A177-3AD203B41FA5}">
                      <a16:colId xmlns:a16="http://schemas.microsoft.com/office/drawing/2014/main" val="2832372916"/>
                    </a:ext>
                  </a:extLst>
                </a:gridCol>
              </a:tblGrid>
              <a:tr h="30956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>
                          <a:latin typeface="Acumin Pro" panose="020B0504020202020204" pitchFamily="34" charset="77"/>
                        </a:rPr>
                        <a:t>Heading</a:t>
                      </a:r>
                    </a:p>
                  </a:txBody>
                  <a:tcPr marL="68580" marR="68580" marT="34290" marB="34290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>
                          <a:latin typeface="Acumin Pro" panose="020B0504020202020204" pitchFamily="34" charset="77"/>
                        </a:rPr>
                        <a:t>Heading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>
                          <a:latin typeface="Acumin Pro" panose="020B0504020202020204" pitchFamily="34" charset="77"/>
                        </a:rPr>
                        <a:t>Heading</a:t>
                      </a:r>
                    </a:p>
                  </a:txBody>
                  <a:tcPr marL="68580" marR="68580" marT="34290" marB="3429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>
                          <a:latin typeface="Acumin Pro" panose="020B0504020202020204" pitchFamily="34" charset="77"/>
                        </a:rPr>
                        <a:t>Heading</a:t>
                      </a:r>
                    </a:p>
                  </a:txBody>
                  <a:tcPr marL="68580" marR="68580" marT="34290" marB="34290"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dirty="0">
                          <a:latin typeface="Acumin Pro" panose="020B0504020202020204" pitchFamily="34" charset="77"/>
                        </a:rPr>
                        <a:t>Heading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2961566725"/>
                  </a:ext>
                </a:extLst>
              </a:tr>
              <a:tr h="160381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Acumin Pro" panose="020B0504020202020204" pitchFamily="34" charset="77"/>
                        </a:rPr>
                        <a:t>Body copy goes here in paragraph form. </a:t>
                      </a:r>
                      <a:r>
                        <a:rPr lang="en-US" sz="1100" dirty="0" err="1">
                          <a:latin typeface="Acumin Pro" panose="020B0504020202020204" pitchFamily="34" charset="77"/>
                        </a:rPr>
                        <a:t>Acumin</a:t>
                      </a:r>
                      <a:r>
                        <a:rPr lang="en-US" sz="1100" dirty="0">
                          <a:latin typeface="Acumin Pro" panose="020B0504020202020204" pitchFamily="34" charset="77"/>
                        </a:rPr>
                        <a:t> Pro 11 point font.</a:t>
                      </a:r>
                    </a:p>
                  </a:txBody>
                  <a:tcPr marL="68580" marR="68580" marT="34290" marB="34290"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Acumin Pro" panose="020B0504020202020204" pitchFamily="34" charset="77"/>
                        </a:rPr>
                        <a:t>Body copy goes here in paragraph form. </a:t>
                      </a:r>
                      <a:r>
                        <a:rPr lang="en-US" sz="1100" dirty="0" err="1">
                          <a:latin typeface="Acumin Pro" panose="020B0504020202020204" pitchFamily="34" charset="77"/>
                        </a:rPr>
                        <a:t>Acumin</a:t>
                      </a:r>
                      <a:r>
                        <a:rPr lang="en-US" sz="1100" dirty="0">
                          <a:latin typeface="Acumin Pro" panose="020B0504020202020204" pitchFamily="34" charset="77"/>
                        </a:rPr>
                        <a:t> Pro 11 point font.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Acumin Pro" panose="020B0504020202020204" pitchFamily="34" charset="77"/>
                        </a:rPr>
                        <a:t>Body copy goes here in paragraph form. </a:t>
                      </a:r>
                      <a:r>
                        <a:rPr lang="en-US" sz="1100" dirty="0" err="1">
                          <a:latin typeface="Acumin Pro" panose="020B0504020202020204" pitchFamily="34" charset="77"/>
                        </a:rPr>
                        <a:t>Acumin</a:t>
                      </a:r>
                      <a:r>
                        <a:rPr lang="en-US" sz="1100" dirty="0">
                          <a:latin typeface="Acumin Pro" panose="020B0504020202020204" pitchFamily="34" charset="77"/>
                        </a:rPr>
                        <a:t> Pro 11 point font.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Acumin Pro" panose="020B0504020202020204" pitchFamily="34" charset="77"/>
                        </a:rPr>
                        <a:t>Body copy goes here in paragraph form. </a:t>
                      </a:r>
                      <a:r>
                        <a:rPr lang="en-US" sz="1100" dirty="0" err="1">
                          <a:latin typeface="Acumin Pro" panose="020B0504020202020204" pitchFamily="34" charset="77"/>
                        </a:rPr>
                        <a:t>Acumin</a:t>
                      </a:r>
                      <a:r>
                        <a:rPr lang="en-US" sz="1100" dirty="0">
                          <a:latin typeface="Acumin Pro" panose="020B0504020202020204" pitchFamily="34" charset="77"/>
                        </a:rPr>
                        <a:t> Pro 11 point font.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Acumin Pro" panose="020B0504020202020204" pitchFamily="34" charset="77"/>
                        </a:rPr>
                        <a:t>Body copy goes here in paragraph form. </a:t>
                      </a:r>
                      <a:r>
                        <a:rPr lang="en-US" sz="1100" dirty="0" err="1">
                          <a:latin typeface="Acumin Pro" panose="020B0504020202020204" pitchFamily="34" charset="77"/>
                        </a:rPr>
                        <a:t>Acumin</a:t>
                      </a:r>
                      <a:r>
                        <a:rPr lang="en-US" sz="1100" dirty="0">
                          <a:latin typeface="Acumin Pro" panose="020B0504020202020204" pitchFamily="34" charset="77"/>
                        </a:rPr>
                        <a:t> Pro 11 point font.</a:t>
                      </a: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750453734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0ACF388E-9250-8567-44A4-94D465A16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36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DEBAAD-2017-90E8-1A07-CEE9CA29E5A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Subhead, </a:t>
            </a:r>
            <a:r>
              <a:rPr lang="en-US" dirty="0" err="1"/>
              <a:t>Acumin</a:t>
            </a:r>
            <a:r>
              <a:rPr lang="en-US" dirty="0"/>
              <a:t> Pro Cond </a:t>
            </a:r>
            <a:r>
              <a:rPr lang="en-US" dirty="0" err="1"/>
              <a:t>Semibold</a:t>
            </a:r>
            <a:r>
              <a:rPr lang="en-US" dirty="0"/>
              <a:t> 20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BCCE57D-F439-AA26-B347-AA6E95C9B62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581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FA3C04D-3CF2-ADA8-BC6C-BC887867F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Title, </a:t>
            </a:r>
            <a:r>
              <a:rPr lang="en-US" dirty="0" err="1"/>
              <a:t>Acumin</a:t>
            </a:r>
            <a:r>
              <a:rPr lang="en-US" dirty="0"/>
              <a:t> Pro Cond Italic 36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CC9899-5DB8-B660-8C04-F94C76B848D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Heading, </a:t>
            </a:r>
            <a:r>
              <a:rPr lang="en-US" dirty="0" err="1"/>
              <a:t>Acumin</a:t>
            </a:r>
            <a:r>
              <a:rPr lang="en-US" dirty="0"/>
              <a:t> 12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AD8898-8C2A-8F6F-D812-4130B29DB7EF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r>
              <a:rPr lang="en-US" dirty="0"/>
              <a:t>Heading, </a:t>
            </a:r>
            <a:r>
              <a:rPr lang="en-US" dirty="0" err="1"/>
              <a:t>Acumin</a:t>
            </a:r>
            <a:r>
              <a:rPr lang="en-US" dirty="0"/>
              <a:t> 12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627EF76-7BA6-8880-C46F-23FB6BA3339D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US" dirty="0"/>
              <a:t>Heading, </a:t>
            </a:r>
            <a:r>
              <a:rPr lang="en-US" dirty="0" err="1"/>
              <a:t>Acumin</a:t>
            </a:r>
            <a:r>
              <a:rPr lang="en-US" dirty="0"/>
              <a:t> 12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B86BF28-3A16-E34E-996D-59C852E55D29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Heading, </a:t>
            </a:r>
            <a:r>
              <a:rPr lang="en-US" dirty="0" err="1"/>
              <a:t>Acumin</a:t>
            </a:r>
            <a:r>
              <a:rPr lang="en-US" dirty="0"/>
              <a:t> 12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11D83C2-B875-28B6-FCA9-62208990C669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dirty="0"/>
              <a:t>Heading, </a:t>
            </a:r>
            <a:r>
              <a:rPr lang="en-US" dirty="0" err="1"/>
              <a:t>Acumin</a:t>
            </a:r>
            <a:r>
              <a:rPr lang="en-US" dirty="0"/>
              <a:t> 12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9DA75FE-D964-15B0-C086-E9F2E4E69D25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Body copy goes here in paragraph form. </a:t>
            </a:r>
            <a:r>
              <a:rPr lang="en-US" dirty="0" err="1"/>
              <a:t>Acumin</a:t>
            </a:r>
            <a:r>
              <a:rPr lang="en-US" dirty="0"/>
              <a:t> Pro 10 point font.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BD10ECB-1E5F-D93D-9381-B88FC9D8ED96}"/>
              </a:ext>
            </a:extLst>
          </p:cNvPr>
          <p:cNvSpPr>
            <a:spLocks noGrp="1"/>
          </p:cNvSpPr>
          <p:nvPr>
            <p:ph type="body" sz="half" idx="32"/>
          </p:nvPr>
        </p:nvSpPr>
        <p:spPr/>
        <p:txBody>
          <a:bodyPr/>
          <a:lstStyle/>
          <a:p>
            <a:r>
              <a:rPr lang="en-US" dirty="0"/>
              <a:t>Body copy goes here in paragraph form. </a:t>
            </a:r>
            <a:r>
              <a:rPr lang="en-US" dirty="0" err="1"/>
              <a:t>Acumin</a:t>
            </a:r>
            <a:r>
              <a:rPr lang="en-US" dirty="0"/>
              <a:t> Pro 10 point font.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62054546-55FD-9986-FED0-892A57BB4A32}"/>
              </a:ext>
            </a:extLst>
          </p:cNvPr>
          <p:cNvSpPr>
            <a:spLocks noGrp="1"/>
          </p:cNvSpPr>
          <p:nvPr>
            <p:ph type="body" sz="half" idx="33"/>
          </p:nvPr>
        </p:nvSpPr>
        <p:spPr/>
        <p:txBody>
          <a:bodyPr/>
          <a:lstStyle/>
          <a:p>
            <a:r>
              <a:rPr lang="en-US" dirty="0"/>
              <a:t>Body copy goes here in paragraph form. </a:t>
            </a:r>
            <a:r>
              <a:rPr lang="en-US" dirty="0" err="1"/>
              <a:t>Acumin</a:t>
            </a:r>
            <a:r>
              <a:rPr lang="en-US" dirty="0"/>
              <a:t> Pro 10 point font.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085EBF8-CE37-5860-8955-32FF12E9619E}"/>
              </a:ext>
            </a:extLst>
          </p:cNvPr>
          <p:cNvSpPr>
            <a:spLocks noGrp="1"/>
          </p:cNvSpPr>
          <p:nvPr>
            <p:ph type="body" sz="half" idx="34"/>
          </p:nvPr>
        </p:nvSpPr>
        <p:spPr/>
        <p:txBody>
          <a:bodyPr/>
          <a:lstStyle/>
          <a:p>
            <a:r>
              <a:rPr lang="en-US" dirty="0"/>
              <a:t>Body copy goes here in paragraph form. </a:t>
            </a:r>
            <a:r>
              <a:rPr lang="en-US" dirty="0" err="1"/>
              <a:t>Acumin</a:t>
            </a:r>
            <a:r>
              <a:rPr lang="en-US" dirty="0"/>
              <a:t> Pro 10 point font.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A9416DD0-FC9B-A842-A135-1A2D441C1F13}"/>
              </a:ext>
            </a:extLst>
          </p:cNvPr>
          <p:cNvSpPr>
            <a:spLocks noGrp="1"/>
          </p:cNvSpPr>
          <p:nvPr>
            <p:ph type="body" sz="half" idx="35"/>
          </p:nvPr>
        </p:nvSpPr>
        <p:spPr/>
        <p:txBody>
          <a:bodyPr/>
          <a:lstStyle/>
          <a:p>
            <a:r>
              <a:rPr lang="en-US" dirty="0"/>
              <a:t>Body copy goes here in paragraph form. </a:t>
            </a:r>
            <a:r>
              <a:rPr lang="en-US" dirty="0" err="1"/>
              <a:t>Acumin</a:t>
            </a:r>
            <a:r>
              <a:rPr lang="en-US" dirty="0"/>
              <a:t> Pro 10 point font.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0EEA56D8-A24B-A220-0CBD-527447CCFFB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Subhead, </a:t>
            </a:r>
            <a:r>
              <a:rPr lang="en-US" dirty="0" err="1"/>
              <a:t>Acumin</a:t>
            </a:r>
            <a:r>
              <a:rPr lang="en-US" dirty="0"/>
              <a:t> Pro Cond 20</a:t>
            </a:r>
          </a:p>
        </p:txBody>
      </p:sp>
      <p:sp>
        <p:nvSpPr>
          <p:cNvPr id="15" name="Footer Placeholder 14">
            <a:extLst>
              <a:ext uri="{FF2B5EF4-FFF2-40B4-BE49-F238E27FC236}">
                <a16:creationId xmlns:a16="http://schemas.microsoft.com/office/drawing/2014/main" id="{4E755B7D-A1D5-5188-9162-64FD6A01830D}"/>
              </a:ext>
            </a:extLst>
          </p:cNvPr>
          <p:cNvSpPr>
            <a:spLocks noGrp="1"/>
          </p:cNvSpPr>
          <p:nvPr>
            <p:ph type="ftr" sz="quarter" idx="36"/>
          </p:nvPr>
        </p:nvSpPr>
        <p:spPr/>
        <p:txBody>
          <a:bodyPr/>
          <a:lstStyle/>
          <a:p>
            <a:pPr algn="r"/>
            <a:r>
              <a:rPr lang="en-US"/>
              <a:t>3/31/23            ‹#›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02187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EFFFF"/>
      </a:lt1>
      <a:dk2>
        <a:srgbClr val="55585F"/>
      </a:dk2>
      <a:lt2>
        <a:srgbClr val="CECACB"/>
      </a:lt2>
      <a:accent1>
        <a:srgbClr val="CFB891"/>
      </a:accent1>
      <a:accent2>
        <a:srgbClr val="555960"/>
      </a:accent2>
      <a:accent3>
        <a:srgbClr val="8D6F3D"/>
      </a:accent3>
      <a:accent4>
        <a:srgbClr val="FFFFFF"/>
      </a:accent4>
      <a:accent5>
        <a:srgbClr val="DAAA00"/>
      </a:accent5>
      <a:accent6>
        <a:srgbClr val="9D9694"/>
      </a:accent6>
      <a:hlink>
        <a:srgbClr val="000000"/>
      </a:hlink>
      <a:folHlink>
        <a:srgbClr val="FEFFFF"/>
      </a:folHlink>
    </a:clrScheme>
    <a:fontScheme name="Franklin Gothic">
      <a:majorFont>
        <a:latin typeface="Franklin Gothic Medium" panose="020B0603020102020204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MM-23-645083-Purdue-Standard-20230329" id="{27BFFCF5-3893-564F-9D79-7211049AF84A}" vid="{DA483483-262C-8944-9745-BAAE73176DE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4E202481DC1CB46AA011D949D311478" ma:contentTypeVersion="13" ma:contentTypeDescription="Create a new document." ma:contentTypeScope="" ma:versionID="309c718596e4092f54ce9aa93358bb8d">
  <xsd:schema xmlns:xsd="http://www.w3.org/2001/XMLSchema" xmlns:xs="http://www.w3.org/2001/XMLSchema" xmlns:p="http://schemas.microsoft.com/office/2006/metadata/properties" xmlns:ns2="37af3f4b-4b66-46f9-8456-831d9bc3e737" xmlns:ns3="d6656b4d-3fa0-4709-acfb-d5e813445d1e" targetNamespace="http://schemas.microsoft.com/office/2006/metadata/properties" ma:root="true" ma:fieldsID="0c34f3e70276db9d2471c2526b8de3df" ns2:_="" ns3:_="">
    <xsd:import namespace="37af3f4b-4b66-46f9-8456-831d9bc3e737"/>
    <xsd:import namespace="d6656b4d-3fa0-4709-acfb-d5e813445d1e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af3f4b-4b66-46f9-8456-831d9bc3e737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8e9e90a8-b24c-4be7-8760-a88b2cd47eb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656b4d-3fa0-4709-acfb-d5e813445d1e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4ebcf308-42de-4d63-b51a-b2360cc04078}" ma:internalName="TaxCatchAll" ma:showField="CatchAllData" ma:web="d6656b4d-3fa0-4709-acfb-d5e813445d1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6656b4d-3fa0-4709-acfb-d5e813445d1e">
      <UserInfo>
        <DisplayName>Schott, Thomas H.</DisplayName>
        <AccountId>17</AccountId>
        <AccountType/>
      </UserInfo>
      <UserInfo>
        <DisplayName>Sarault, Olivia M</DisplayName>
        <AccountId>29</AccountId>
        <AccountType/>
      </UserInfo>
      <UserInfo>
        <DisplayName>Hiller, Kelly R</DisplayName>
        <AccountId>98</AccountId>
        <AccountType/>
      </UserInfo>
      <UserInfo>
        <DisplayName>Eddy, Abigail Ellen</DisplayName>
        <AccountId>46</AccountId>
        <AccountType/>
      </UserInfo>
      <UserInfo>
        <DisplayName>Gu, Yu Rain</DisplayName>
        <AccountId>77</AccountId>
        <AccountType/>
      </UserInfo>
      <UserInfo>
        <DisplayName>Reese, Kristy S</DisplayName>
        <AccountId>26</AccountId>
        <AccountType/>
      </UserInfo>
    </SharedWithUsers>
    <lcf76f155ced4ddcb4097134ff3c332f xmlns="37af3f4b-4b66-46f9-8456-831d9bc3e737">
      <Terms xmlns="http://schemas.microsoft.com/office/infopath/2007/PartnerControls"/>
    </lcf76f155ced4ddcb4097134ff3c332f>
    <TaxCatchAll xmlns="d6656b4d-3fa0-4709-acfb-d5e813445d1e" xsi:nil="true"/>
  </documentManagement>
</p:properties>
</file>

<file path=customXml/itemProps1.xml><?xml version="1.0" encoding="utf-8"?>
<ds:datastoreItem xmlns:ds="http://schemas.openxmlformats.org/officeDocument/2006/customXml" ds:itemID="{64D795B0-FAA0-424A-9B96-7691ED1EF26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7af3f4b-4b66-46f9-8456-831d9bc3e737"/>
    <ds:schemaRef ds:uri="d6656b4d-3fa0-4709-acfb-d5e813445d1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5B64EEB-1B4A-4920-AA44-E234D7D487D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1DE0D6C-581B-4814-98E7-EF172D5D46A1}">
  <ds:schemaRefs>
    <ds:schemaRef ds:uri="http://schemas.microsoft.com/office/2006/documentManagement/types"/>
    <ds:schemaRef ds:uri="http://schemas.microsoft.com/office/2006/metadata/properties"/>
    <ds:schemaRef ds:uri="37af3f4b-4b66-46f9-8456-831d9bc3e737"/>
    <ds:schemaRef ds:uri="http://purl.org/dc/terms/"/>
    <ds:schemaRef ds:uri="http://purl.org/dc/dcmitype/"/>
    <ds:schemaRef ds:uri="http://schemas.openxmlformats.org/package/2006/metadata/core-properties"/>
    <ds:schemaRef ds:uri="http://schemas.microsoft.com/office/infopath/2007/PartnerControls"/>
    <ds:schemaRef ds:uri="d6656b4d-3fa0-4709-acfb-d5e813445d1e"/>
    <ds:schemaRef ds:uri="http://www.w3.org/XML/1998/namespace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8213</TotalTime>
  <Words>604</Words>
  <Application>Microsoft Macintosh PowerPoint</Application>
  <PresentationFormat>On-screen Show (4:3)</PresentationFormat>
  <Paragraphs>122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4" baseType="lpstr">
      <vt:lpstr>Calibri Light</vt:lpstr>
      <vt:lpstr>Acumin Pro</vt:lpstr>
      <vt:lpstr>Acumin Pro Condensed Semibold</vt:lpstr>
      <vt:lpstr>Acumin Pro Semibold</vt:lpstr>
      <vt:lpstr>Franklin Gothic Medium Cond</vt:lpstr>
      <vt:lpstr>Franklin Gothic Medium</vt:lpstr>
      <vt:lpstr>Franklin Gothic Book</vt:lpstr>
      <vt:lpstr>Calibri</vt:lpstr>
      <vt:lpstr>Wingdings</vt:lpstr>
      <vt:lpstr>Arial</vt:lpstr>
      <vt:lpstr>Acumin Pro Medium</vt:lpstr>
      <vt:lpstr>Office Theme</vt:lpstr>
      <vt:lpstr>Title, Acumin Pro Cond 44</vt:lpstr>
      <vt:lpstr>Title, Acumin Pro Cond Italic 36</vt:lpstr>
      <vt:lpstr>Title, Acumin Pro Cond Italic 36</vt:lpstr>
      <vt:lpstr>Title, Acumin Pro Cond Italic 36</vt:lpstr>
      <vt:lpstr>Title, Acumin Pro Cond Italic 36</vt:lpstr>
      <vt:lpstr>Title, Acumin Pro Cond Italic 36</vt:lpstr>
      <vt:lpstr>Title, Acumin Pro Cond Italic 36</vt:lpstr>
      <vt:lpstr>Title, Acumin Pro Cond Italic 36</vt:lpstr>
      <vt:lpstr>Title, Acumin Pro Cond Italic 36</vt:lpstr>
      <vt:lpstr>Title, Acumin Pro Cond Italic 36</vt:lpstr>
      <vt:lpstr>Thank You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Ramona McCarthy</dc:creator>
  <cp:lastModifiedBy>Theobald, Katelynn J</cp:lastModifiedBy>
  <cp:revision>36</cp:revision>
  <dcterms:created xsi:type="dcterms:W3CDTF">2023-02-16T02:16:06Z</dcterms:created>
  <dcterms:modified xsi:type="dcterms:W3CDTF">2023-06-26T19:07:12Z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044bd30-2ed7-4c9d-9d12-46200872a97b_Enabled">
    <vt:lpwstr>true</vt:lpwstr>
  </property>
  <property fmtid="{D5CDD505-2E9C-101B-9397-08002B2CF9AE}" pid="3" name="MSIP_Label_4044bd30-2ed7-4c9d-9d12-46200872a97b_SetDate">
    <vt:lpwstr>2023-02-20T19:00:53Z</vt:lpwstr>
  </property>
  <property fmtid="{D5CDD505-2E9C-101B-9397-08002B2CF9AE}" pid="4" name="MSIP_Label_4044bd30-2ed7-4c9d-9d12-46200872a97b_Method">
    <vt:lpwstr>Standard</vt:lpwstr>
  </property>
  <property fmtid="{D5CDD505-2E9C-101B-9397-08002B2CF9AE}" pid="5" name="MSIP_Label_4044bd30-2ed7-4c9d-9d12-46200872a97b_Name">
    <vt:lpwstr>defa4170-0d19-0005-0004-bc88714345d2</vt:lpwstr>
  </property>
  <property fmtid="{D5CDD505-2E9C-101B-9397-08002B2CF9AE}" pid="6" name="MSIP_Label_4044bd30-2ed7-4c9d-9d12-46200872a97b_SiteId">
    <vt:lpwstr>4130bd39-7c53-419c-b1e5-8758d6d63f21</vt:lpwstr>
  </property>
  <property fmtid="{D5CDD505-2E9C-101B-9397-08002B2CF9AE}" pid="7" name="MSIP_Label_4044bd30-2ed7-4c9d-9d12-46200872a97b_ActionId">
    <vt:lpwstr>b33bf962-ed92-4dd9-bc75-9825fb79b2e3</vt:lpwstr>
  </property>
  <property fmtid="{D5CDD505-2E9C-101B-9397-08002B2CF9AE}" pid="8" name="MSIP_Label_4044bd30-2ed7-4c9d-9d12-46200872a97b_ContentBits">
    <vt:lpwstr>0</vt:lpwstr>
  </property>
  <property fmtid="{D5CDD505-2E9C-101B-9397-08002B2CF9AE}" pid="9" name="ContentTypeId">
    <vt:lpwstr>0x01010054E202481DC1CB46AA011D949D311478</vt:lpwstr>
  </property>
  <property fmtid="{D5CDD505-2E9C-101B-9397-08002B2CF9AE}" pid="10" name="MediaServiceImageTags">
    <vt:lpwstr/>
  </property>
</Properties>
</file>